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73bc1a8a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73bc1a8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73bc1a8a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73bc1a8a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73bc1a8a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73bc1a8a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73bc1a8a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73bc1a8a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hyperlink" Target="http://www.youtube.com/watch?v=Nx76bdcs2Ng" TargetMode="External"/><Relationship Id="rId5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elke weg legt je bagage af, voordat het in het vliegtuig mag?  Bart volgt zijn koffer achter de schermen!&#10;&#10;&#10;🍏 Abonneer op ons kanaal! https://www.youtube.com/subscription_center?add_user=hetklokhuis&#10;🍎 Bekijk alle afleveringen op https://hetklokhuis.nl&#10;🍏  DIY op de Studio https://studio-klokhuis.ntr.nl/&#10;🍎 Volg ons op Instagram https://instagram.com/ntrhetklokhuis&#10;🍏 Like ons op Facebook https://facebook.com/hetklokhuis &#10;🍎Wil je weten wie Het Klokhuis maakt http://klokhu.is/colofon" id="58" name="Google Shape;58;p14" title="Wat gebeurt er met je bagage? | Het Klokhuis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7575" y="724263"/>
            <a:ext cx="6568850" cy="369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vliegtuig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4" name="Google Shape;64;p15" title="DD-PO-MB-omdraaiproces-2.jpg"/>
          <p:cNvPicPr preferRelativeResize="0"/>
          <p:nvPr/>
        </p:nvPicPr>
        <p:blipFill rotWithShape="1">
          <a:blip r:embed="rId4">
            <a:alphaModFix/>
          </a:blip>
          <a:srcRect b="0" l="0" r="16521" t="0"/>
          <a:stretch/>
        </p:blipFill>
        <p:spPr>
          <a:xfrm>
            <a:off x="3529950" y="569225"/>
            <a:ext cx="5018775" cy="4015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omdraaiproces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is een groot stappenplan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0" name="Google Shape;70;p16" title="DD-PO-MB-omdraaiproces-3.jpg"/>
          <p:cNvPicPr preferRelativeResize="0"/>
          <p:nvPr/>
        </p:nvPicPr>
        <p:blipFill rotWithShape="1">
          <a:blip r:embed="rId4">
            <a:alphaModFix/>
          </a:blip>
          <a:srcRect b="0" l="0" r="11995" t="0"/>
          <a:stretch/>
        </p:blipFill>
        <p:spPr>
          <a:xfrm>
            <a:off x="4492050" y="1035913"/>
            <a:ext cx="4052750" cy="307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 gaan een omdraaiproces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spel maken!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6" name="Google Shape;76;p17" title="DD-PO-MB-omdraaiproces-4.jpg"/>
          <p:cNvPicPr preferRelativeResize="0"/>
          <p:nvPr/>
        </p:nvPicPr>
        <p:blipFill rotWithShape="1">
          <a:blip r:embed="rId4">
            <a:alphaModFix/>
          </a:blip>
          <a:srcRect b="0" l="14744" r="8944" t="0"/>
          <a:stretch/>
        </p:blipFill>
        <p:spPr>
          <a:xfrm>
            <a:off x="4139675" y="699475"/>
            <a:ext cx="4300925" cy="374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 title="DD-PO-MB-omdraaiproces-5.jpg"/>
          <p:cNvPicPr preferRelativeResize="0"/>
          <p:nvPr/>
        </p:nvPicPr>
        <p:blipFill rotWithShape="1">
          <a:blip r:embed="rId3">
            <a:alphaModFix/>
          </a:blip>
          <a:srcRect b="16037" l="12716" r="7558" t="0"/>
          <a:stretch/>
        </p:blipFill>
        <p:spPr>
          <a:xfrm>
            <a:off x="256400" y="308350"/>
            <a:ext cx="8525651" cy="458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/>
          <p:nvPr/>
        </p:nvSpPr>
        <p:spPr>
          <a:xfrm>
            <a:off x="1497950" y="716400"/>
            <a:ext cx="6108900" cy="625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8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Werken tijdens het omdraaiproces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 title="DD-PO-MB-omdraaiproces-6.jpg"/>
          <p:cNvPicPr preferRelativeResize="0"/>
          <p:nvPr/>
        </p:nvPicPr>
        <p:blipFill rotWithShape="1">
          <a:blip r:embed="rId3">
            <a:alphaModFix/>
          </a:blip>
          <a:srcRect b="6899" l="3445" r="3454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1755609-30BD-40D4-9471-F702ABD28CFD}"/>
</file>

<file path=customXml/itemProps2.xml><?xml version="1.0" encoding="utf-8"?>
<ds:datastoreItem xmlns:ds="http://schemas.openxmlformats.org/officeDocument/2006/customXml" ds:itemID="{FE3434A1-BE6B-463F-9BB1-84F5683C1E16}"/>
</file>

<file path=customXml/itemProps3.xml><?xml version="1.0" encoding="utf-8"?>
<ds:datastoreItem xmlns:ds="http://schemas.openxmlformats.org/officeDocument/2006/customXml" ds:itemID="{2BEC810E-CB49-49AF-838C-CF7CE2E87512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