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a02a6a774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a02a6a774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a02a6a774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a02a6a774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a02a6a774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a02a6a774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a02a6a774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a02a6a774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a02a6a774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a02a6a774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a02a6a774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a02a6a774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a02a6a77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a02a6a77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a02a6a774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a02a6a774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a02a6a774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a02a6a774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02a6a774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a02a6a774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a02a6a774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a02a6a774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a02a6a774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a02a6a774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