
<file path=[Content_Types].xml><?xml version="1.0" encoding="utf-8"?>
<Types xmlns="http://schemas.openxmlformats.org/package/2006/content-types"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3.xml"/><Relationship Id="rId2" Type="http://schemas.openxmlformats.org/officeDocument/2006/relationships/viewProps" Target="viewProps.xml"/><Relationship Id="rId16" Type="http://schemas.openxmlformats.org/officeDocument/2006/relationships/customXml" Target="../customXml/item2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757f5d0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757f5d0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57f5d0c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57f5d0c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f757f5d0c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f757f5d0c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757f5d0cb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757f5d0cb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757f5d0c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757f5d0c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757f5d0cb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757f5d0cb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757f5d0cb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757f5d0cb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757f5d0cb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757f5d0cb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hyperlink" Target="https://schooltv.nl/video-item/hoor-je-beter-als-je-niks-ziet-zoeken-op-gehoor" TargetMode="External"/><Relationship Id="rId5" Type="http://schemas.openxmlformats.org/officeDocument/2006/relationships/image" Target="../media/image1.png"/><Relationship Id="rId6" Type="http://schemas.openxmlformats.org/officeDocument/2006/relationships/hyperlink" Target="https://schooltv.nl/video-item/hoor-je-beter-als-je-niks-ziet-zoeken-op-gehoor" TargetMode="External"/><Relationship Id="rId7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5" title="DD-PO-BB-hoe-zit-dat-3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75134" y="808487"/>
            <a:ext cx="6393725" cy="35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5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31738" y="2131488"/>
            <a:ext cx="880524" cy="880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30BFD48-D82B-46B2-8534-B73E1D854CAE}"/>
</file>

<file path=customXml/itemProps2.xml><?xml version="1.0" encoding="utf-8"?>
<ds:datastoreItem xmlns:ds="http://schemas.openxmlformats.org/officeDocument/2006/customXml" ds:itemID="{C2407BF6-F306-4308-8E25-CA202A15D967}"/>
</file>

<file path=customXml/itemProps3.xml><?xml version="1.0" encoding="utf-8"?>
<ds:datastoreItem xmlns:ds="http://schemas.openxmlformats.org/officeDocument/2006/customXml" ds:itemID="{6234FCAC-C993-4E42-BF66-E940CD92877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