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3a3928fa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3a3928fa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3a3928fa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3a3928fa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3a3928fa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3a3928fa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3a3928fa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3a3928fa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3a3928fa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3a3928fa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3a3928fa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3a3928fa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3a3928fa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43a3928fa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3a3928fa6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3a3928fa6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3a3928fa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3a3928fa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3a3928fa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3a3928fa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3a3928fa6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43a3928fa6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3a3928fa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3a3928fa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3a3928fa6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3a3928fa6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3a3928fa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3a3928fa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http://www.youtube.com/watch?v=iHdviZkM7S4" TargetMode="External"/><Relationship Id="rId5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hyperlink" Target="http://www.youtube.com/watch?v=H08F20Bjo_Y" TargetMode="External"/><Relationship Id="rId5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hyperlink" Target="https://www.youtube.com/watch?v=52CylyCJQU8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youtube.com/watch?v=52CylyCJQU8" TargetMode="External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hyperlink" Target="https://www.bol.com/nl/klantenservice/index.html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bol.com" TargetMode="External"/><Relationship Id="rId7" Type="http://schemas.openxmlformats.org/officeDocument/2006/relationships/image" Target="../media/image1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hyperlink" Target="http://www.youtube.com/watch?v=yv_8dx7g-WA" TargetMode="External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1778300" y="1488600"/>
            <a:ext cx="5984700" cy="24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Voorbeeldzinnen </a:t>
            </a:r>
            <a:r>
              <a:rPr b="1" i="1" lang="nl" sz="1800">
                <a:solidFill>
                  <a:srgbClr val="FC1C10"/>
                </a:solidFill>
              </a:rPr>
              <a:t>pizza bestellen</a:t>
            </a:r>
            <a:endParaRPr b="1" i="1"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Ik wil graag een pizza bestellen. 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Ja, graag.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Nee, dank u wel.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Hmmm…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Mijn adres is Dorpsstraat 16 in Lutjebroek.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Etc.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110" name="Google Shape;110;p22" title="DD-PO-BB-zo-verdienen-games-aan-jou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76" y="1448825"/>
            <a:ext cx="1919075" cy="17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timer counts down silently until it reaches 0:00, then a police siren sounds to alert you that time is up." id="115" name="Google Shape;115;p23" title="3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9225" y="938938"/>
            <a:ext cx="5805550" cy="32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1910400" y="1732350"/>
            <a:ext cx="5323200" cy="167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Hoe is het gegaan?</a:t>
            </a:r>
            <a:endParaRPr b="1" i="1"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Wat ging goed?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Wat ging minder goed?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122" name="Google Shape;122;p24" title="DD-PO-BB-hoe-slim-zijn-machines-nu-echt-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52453"/>
            <a:ext cx="1485850" cy="136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1381350" y="1327800"/>
            <a:ext cx="6381300" cy="24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Wat hebben we geleerd?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Je weet dat AI-systemen zelfstandig kunnen werken en zichzelf steeds beter maken door te leren van ervaringen. 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nl" sz="1800">
                <a:solidFill>
                  <a:srgbClr val="FC1C10"/>
                </a:solidFill>
              </a:rPr>
            </a:br>
            <a:r>
              <a:rPr lang="nl" sz="1800">
                <a:solidFill>
                  <a:srgbClr val="FC1C10"/>
                </a:solidFill>
              </a:rPr>
              <a:t>Je weet dat er op dit moment alleen Narrow AI bestaat, waarmee menselijke intelligentie wordt nagedaan.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129" name="Google Shape;129;p25" title="DD-PO-BB-hoe-slim-zijn-machines-nu-echt-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600" y="234217"/>
            <a:ext cx="1485850" cy="136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est funny video for people" id="134" name="Google Shape;134;p26" title="best funny tik tok us uk compilation 2019 12 eEP5kDyhAlQ 240p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2463" y="828263"/>
            <a:ext cx="6199075" cy="34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B0A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/>
        </p:nvSpPr>
        <p:spPr>
          <a:xfrm>
            <a:off x="2235000" y="1342500"/>
            <a:ext cx="4674000" cy="24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l" sz="1800">
                <a:solidFill>
                  <a:schemeClr val="lt1"/>
                </a:solidFill>
              </a:rPr>
              <a:t>Volgende lessen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Kunstmatige intelligentie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Hoe slim zijn machines nou echt?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8C82E"/>
              </a:buClr>
              <a:buSzPts val="1800"/>
              <a:buAutoNum type="arabicPeriod"/>
            </a:pPr>
            <a:r>
              <a:rPr b="1" lang="nl" sz="1800">
                <a:solidFill>
                  <a:srgbClr val="F8C82E"/>
                </a:solidFill>
              </a:rPr>
              <a:t>Machine en deep learning</a:t>
            </a:r>
            <a:endParaRPr b="1" sz="1800">
              <a:solidFill>
                <a:srgbClr val="F8C82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Wij zijn data!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nl" sz="1800">
                <a:solidFill>
                  <a:schemeClr val="lt1"/>
                </a:solidFill>
              </a:rPr>
              <a:t>Later als ik groot ben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title="Screenshot 2025-03-26 at 15.44.36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7905" y="731330"/>
            <a:ext cx="6388201" cy="368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 title="play-button-zwart.png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4275" y="2204037"/>
            <a:ext cx="735426" cy="7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Hoe werkt het?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5" name="Google Shape;65;p15" title="icoon-bekijken.pn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63" y="1656025"/>
            <a:ext cx="527174" cy="52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1329952" y="1688750"/>
            <a:ext cx="207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u="sng">
                <a:solidFill>
                  <a:schemeClr val="hlink"/>
                </a:solidFill>
                <a:hlinkClick r:id="rId6"/>
              </a:rPr>
              <a:t>Billie van bol.com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67" name="Google Shape;67;p15" title="DD-PO-BB-hoe-slim-zijn-machines-nu-echt-2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66725" y="1015988"/>
            <a:ext cx="4267225" cy="311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762575" y="930225"/>
            <a:ext cx="24951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Slim zijn of slim doen?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3" name="Google Shape;73;p16" title="DD-PO-BB-hoe-slim-zijn-machines-nu-echt-3.jpg"/>
          <p:cNvPicPr preferRelativeResize="0"/>
          <p:nvPr/>
        </p:nvPicPr>
        <p:blipFill rotWithShape="1">
          <a:blip r:embed="rId4">
            <a:alphaModFix/>
          </a:blip>
          <a:srcRect b="0" l="6339" r="5979" t="0"/>
          <a:stretch/>
        </p:blipFill>
        <p:spPr>
          <a:xfrm>
            <a:off x="3257675" y="579113"/>
            <a:ext cx="5239000" cy="398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Turingtest van Alan Turing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9" name="Google Shape;79;p17" title="DD-PO-BB-hoe-slim-zijn-machines-nu-echt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8713" y="1350113"/>
            <a:ext cx="3466576" cy="346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is a demonstration of Google Assistant making a complex phone call to the hairdresser to make an appointment. The assistant manages to fully autonomously interact with the hairdresser.&#10;&#10;This is a clip from the Google I/O 2018 Keynote, the original video can be found here:  https://www.youtube.com/watch?v=7snqbxn1Gus" id="84" name="Google Shape;84;p18" title="Google Assistant calling the hairdresser for an appointmen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600" y="777150"/>
            <a:ext cx="6380800" cy="35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Ik ben geen robot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0" name="Google Shape;90;p19" title="DD-PO-BB-hoe-slim-zijn-machines-nu-echt-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038" y="1489525"/>
            <a:ext cx="2111925" cy="305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Slaag jij voor de turingtest?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6" name="Google Shape;96;p20" title="DD-PO-BB-hoe-slim-zijn-machines-nu-echt-6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64925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/>
          <p:nvPr/>
        </p:nvSpPr>
        <p:spPr>
          <a:xfrm>
            <a:off x="1778300" y="1488600"/>
            <a:ext cx="5984700" cy="189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Voorbeeldzinnen </a:t>
            </a:r>
            <a:r>
              <a:rPr b="1" i="1" lang="nl" sz="1800">
                <a:solidFill>
                  <a:srgbClr val="FC1C10"/>
                </a:solidFill>
              </a:rPr>
              <a:t>ziek melden op school</a:t>
            </a:r>
            <a:endParaRPr b="1" i="1"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Waar heb je precies last van?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In welke klas zit je?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Weten je ouders dat je je ziek meldt?</a:t>
            </a:r>
            <a:endParaRPr sz="1800">
              <a:solidFill>
                <a:srgbClr val="FC1C1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1800"/>
              <a:buChar char="●"/>
            </a:pPr>
            <a:r>
              <a:rPr lang="nl" sz="1800">
                <a:solidFill>
                  <a:srgbClr val="FC1C10"/>
                </a:solidFill>
              </a:rPr>
              <a:t>Etc.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  <p:pic>
        <p:nvPicPr>
          <p:cNvPr id="103" name="Google Shape;103;p21" title="DD-PO-BB-zo-verdienen-games-aan-jou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76" y="1448825"/>
            <a:ext cx="1919075" cy="17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1" ma:contentTypeDescription="Een nieuw document maken." ma:contentTypeScope="" ma:versionID="ae80d9597e0a0a265eca89b13df0edbe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9515f8bdca54e8ece3f803b214fb3b9c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6DE64C-3877-4463-B3E3-75A5B0678B91}"/>
</file>

<file path=customXml/itemProps2.xml><?xml version="1.0" encoding="utf-8"?>
<ds:datastoreItem xmlns:ds="http://schemas.openxmlformats.org/officeDocument/2006/customXml" ds:itemID="{E870FEF1-C603-4FF1-B30C-58DA686F28AE}"/>
</file>

<file path=customXml/itemProps3.xml><?xml version="1.0" encoding="utf-8"?>
<ds:datastoreItem xmlns:ds="http://schemas.openxmlformats.org/officeDocument/2006/customXml" ds:itemID="{C3BFC2D9-7429-4933-8B3F-D77A67DFBF07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