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5f166834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5f166834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f16683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f16683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5f166834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5f166834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5f166834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5f16683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5f166834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5f166834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5f166834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5f166834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5f166834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5f16683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jpg"/><Relationship Id="rId5" Type="http://schemas.openxmlformats.org/officeDocument/2006/relationships/image" Target="../media/image13.jpg"/><Relationship Id="rId6" Type="http://schemas.openxmlformats.org/officeDocument/2006/relationships/image" Target="../media/image4.jpg"/><Relationship Id="rId7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Kan dit nu bij alle dieren?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0" name="Google Shape;110;p22" title="DD-PO-OB-hoe-overleven-dieren-1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325" y="1388325"/>
            <a:ext cx="5001352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DD-PO-OB-hoe-overleven-dieren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200" y="1454925"/>
            <a:ext cx="4675600" cy="31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Op onderzoek!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bioloog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OB-hoe-overleven-dieren-3.jpg"/>
          <p:cNvPicPr preferRelativeResize="0"/>
          <p:nvPr/>
        </p:nvPicPr>
        <p:blipFill rotWithShape="1">
          <a:blip r:embed="rId4">
            <a:alphaModFix/>
          </a:blip>
          <a:srcRect b="0" l="8943" r="8934" t="0"/>
          <a:stretch/>
        </p:blipFill>
        <p:spPr>
          <a:xfrm>
            <a:off x="3558625" y="535625"/>
            <a:ext cx="5022075" cy="40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mens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b="0" l="8882" r="8874" t="0"/>
          <a:stretch/>
        </p:blipFill>
        <p:spPr>
          <a:xfrm>
            <a:off x="3558625" y="535625"/>
            <a:ext cx="5022075" cy="4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landschildpad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b="0" l="9176" r="17353" t="0"/>
          <a:stretch/>
        </p:blipFill>
        <p:spPr>
          <a:xfrm flipH="1">
            <a:off x="4094250" y="535625"/>
            <a:ext cx="4486450" cy="40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als ik het niet weet?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OB-hoe-overleven-dieren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107" y="3059330"/>
            <a:ext cx="2287793" cy="15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 title="DD-PO-OB-hoe-overleven-dieren-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0113" y="1380953"/>
            <a:ext cx="2021150" cy="1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title="DD-PO-OB-hoe-overleven-dieren-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1107" y="1380950"/>
            <a:ext cx="2287793" cy="152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 title="DD-PO-OB-hoe-overleven-dieren-9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16800" y="3059329"/>
            <a:ext cx="2287793" cy="1525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kameleon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4">
            <a:alphaModFix/>
          </a:blip>
          <a:srcRect b="0" l="13261" r="13268" t="0"/>
          <a:stretch/>
        </p:blipFill>
        <p:spPr>
          <a:xfrm>
            <a:off x="4094250" y="535625"/>
            <a:ext cx="4486450" cy="40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leeuw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4">
            <a:alphaModFix/>
          </a:blip>
          <a:srcRect b="0" l="9042" r="26186" t="0"/>
          <a:stretch/>
        </p:blipFill>
        <p:spPr>
          <a:xfrm>
            <a:off x="4094250" y="535625"/>
            <a:ext cx="4486450" cy="407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mier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4" name="Google Shape;104;p21"/>
          <p:cNvPicPr preferRelativeResize="0"/>
          <p:nvPr/>
        </p:nvPicPr>
        <p:blipFill rotWithShape="1">
          <a:blip r:embed="rId4">
            <a:alphaModFix/>
          </a:blip>
          <a:srcRect b="0" l="13261" r="13268" t="0"/>
          <a:stretch/>
        </p:blipFill>
        <p:spPr>
          <a:xfrm>
            <a:off x="4094250" y="535625"/>
            <a:ext cx="4486450" cy="40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76708D-738C-4C79-ADA9-FC9F8DB61104}"/>
</file>

<file path=customXml/itemProps2.xml><?xml version="1.0" encoding="utf-8"?>
<ds:datastoreItem xmlns:ds="http://schemas.openxmlformats.org/officeDocument/2006/customXml" ds:itemID="{54A26099-3D92-40E0-BE94-D3027CB22B20}"/>
</file>

<file path=customXml/itemProps3.xml><?xml version="1.0" encoding="utf-8"?>
<ds:datastoreItem xmlns:ds="http://schemas.openxmlformats.org/officeDocument/2006/customXml" ds:itemID="{EFB0EF1E-F434-4769-BDFB-B6DFF09474A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