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customXml" Target="../customXml/item1.xml"/><Relationship Id="rId3" Type="http://schemas.openxmlformats.org/officeDocument/2006/relationships/presProps" Target="presProps.xml"/><Relationship Id="rId12" Type="http://schemas.openxmlformats.org/officeDocument/2006/relationships/slide" Target="slides/slide7.xml"/><Relationship Id="rId7" Type="http://schemas.openxmlformats.org/officeDocument/2006/relationships/slide" Target="slides/slide2.xml"/><Relationship Id="rId2" Type="http://schemas.openxmlformats.org/officeDocument/2006/relationships/viewProps" Target="viewProps.xml"/><Relationship Id="rId1" Type="http://schemas.openxmlformats.org/officeDocument/2006/relationships/theme" Target="theme/theme2.xml"/><Relationship Id="rId11" Type="http://schemas.openxmlformats.org/officeDocument/2006/relationships/slide" Target="slides/slide6.xml"/><Relationship Id="rId6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15" Type="http://schemas.openxmlformats.org/officeDocument/2006/relationships/customXml" Target="../customXml/item3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2831055bb1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2831055bb1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2831055bb1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2831055bb1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346ef384a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346ef384a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346ef384aa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346ef384aa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346ef384aa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346ef384aa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346ef384aa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346ef384aa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5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8.jpg"/><Relationship Id="rId6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jp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10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9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DD-PO-OB-hoe-gebruik-ik-een-computer-1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68469" y="456299"/>
            <a:ext cx="4206975" cy="4228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78175" y="145600"/>
            <a:ext cx="2028125" cy="57175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351050" y="1157500"/>
            <a:ext cx="4366800" cy="1432200"/>
          </a:xfrm>
          <a:prstGeom prst="rect">
            <a:avLst/>
          </a:prstGeom>
          <a:solidFill>
            <a:srgbClr val="FFDD0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l" sz="4500">
                <a:solidFill>
                  <a:schemeClr val="lt1"/>
                </a:solidFill>
              </a:rPr>
              <a:t>Hoe gebruik ik</a:t>
            </a:r>
            <a:endParaRPr b="1" sz="45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l" sz="4500">
                <a:solidFill>
                  <a:schemeClr val="lt1"/>
                </a:solidFill>
              </a:rPr>
              <a:t>een computer?</a:t>
            </a:r>
            <a:endParaRPr b="1" sz="45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8175" y="145600"/>
            <a:ext cx="2028125" cy="571750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762575" y="930225"/>
            <a:ext cx="3809400" cy="164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rgbClr val="455B99"/>
                </a:solidFill>
              </a:rPr>
              <a:t>De computer</a:t>
            </a:r>
            <a:endParaRPr sz="3000">
              <a:solidFill>
                <a:srgbClr val="455B99"/>
              </a:solidFill>
            </a:endParaRPr>
          </a:p>
        </p:txBody>
      </p:sp>
      <p:pic>
        <p:nvPicPr>
          <p:cNvPr id="65" name="Google Shape;65;p14" title="DD-PO-OB-hoe-gebruik-ik-een-computer-2.jp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314225" y="687887"/>
            <a:ext cx="5211225" cy="3767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8175" y="145600"/>
            <a:ext cx="2028125" cy="571750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5"/>
          <p:cNvSpPr txBox="1"/>
          <p:nvPr/>
        </p:nvSpPr>
        <p:spPr>
          <a:xfrm>
            <a:off x="762575" y="701625"/>
            <a:ext cx="7540200" cy="9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rgbClr val="455B99"/>
                </a:solidFill>
              </a:rPr>
              <a:t>De computer helpt de mens?</a:t>
            </a:r>
            <a:endParaRPr sz="3000">
              <a:solidFill>
                <a:srgbClr val="455B99"/>
              </a:solidFill>
            </a:endParaRPr>
          </a:p>
        </p:txBody>
      </p:sp>
      <p:pic>
        <p:nvPicPr>
          <p:cNvPr id="73" name="Google Shape;73;p15" title="DD-PO-OB-hoe-gebruik-ik-een-computer-4.jp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590127" y="1959075"/>
            <a:ext cx="3701225" cy="2083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5" title="DD-PO-OB-hoe-gebruik-ik-een-computer-3.jpg"/>
          <p:cNvPicPr preferRelativeResize="0"/>
          <p:nvPr/>
        </p:nvPicPr>
        <p:blipFill rotWithShape="1">
          <a:blip r:embed="rId6">
            <a:alphaModFix/>
          </a:blip>
          <a:srcRect b="0" l="0" r="0" t="54300"/>
          <a:stretch/>
        </p:blipFill>
        <p:spPr>
          <a:xfrm>
            <a:off x="852650" y="2761750"/>
            <a:ext cx="3553025" cy="1281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 title="DD-PO-OB-hoe-gebruik-ik-een-computer-5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54675" y="600813"/>
            <a:ext cx="4927328" cy="3941874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78175" y="145600"/>
            <a:ext cx="2028125" cy="57175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762575" y="930225"/>
            <a:ext cx="3809400" cy="164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rgbClr val="455B99"/>
                </a:solidFill>
              </a:rPr>
              <a:t>Kunnen we zonder</a:t>
            </a:r>
            <a:endParaRPr sz="3000">
              <a:solidFill>
                <a:srgbClr val="455B9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rgbClr val="455B99"/>
                </a:solidFill>
              </a:rPr>
              <a:t>de computer?</a:t>
            </a:r>
            <a:endParaRPr sz="3000">
              <a:solidFill>
                <a:srgbClr val="455B99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8175" y="145600"/>
            <a:ext cx="2028125" cy="57175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7"/>
          <p:cNvSpPr txBox="1"/>
          <p:nvPr/>
        </p:nvSpPr>
        <p:spPr>
          <a:xfrm>
            <a:off x="762575" y="701625"/>
            <a:ext cx="7540200" cy="9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rgbClr val="455B99"/>
                </a:solidFill>
              </a:rPr>
              <a:t>Stap in de wereld van de computer</a:t>
            </a:r>
            <a:endParaRPr sz="3000">
              <a:solidFill>
                <a:srgbClr val="455B99"/>
              </a:solidFill>
            </a:endParaRPr>
          </a:p>
        </p:txBody>
      </p:sp>
      <p:pic>
        <p:nvPicPr>
          <p:cNvPr id="90" name="Google Shape;90;p17" title="DD-PO-OB-hoe-gebruik-ik-een-computer-6.jp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87800" y="1429658"/>
            <a:ext cx="7968400" cy="3147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8175" y="145600"/>
            <a:ext cx="2028125" cy="57175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8"/>
          <p:cNvSpPr txBox="1"/>
          <p:nvPr/>
        </p:nvSpPr>
        <p:spPr>
          <a:xfrm>
            <a:off x="762575" y="930225"/>
            <a:ext cx="3809400" cy="164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rgbClr val="455B99"/>
                </a:solidFill>
              </a:rPr>
              <a:t>Het verhaal</a:t>
            </a:r>
            <a:endParaRPr sz="3000">
              <a:solidFill>
                <a:srgbClr val="455B99"/>
              </a:solidFill>
            </a:endParaRPr>
          </a:p>
        </p:txBody>
      </p:sp>
      <p:pic>
        <p:nvPicPr>
          <p:cNvPr id="98" name="Google Shape;98;p18" title="DD-PO-OB-hoe-gebruik-ik-een-computer-7.jp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551296" y="527788"/>
            <a:ext cx="5071850" cy="4087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8175" y="145600"/>
            <a:ext cx="2028125" cy="571750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19"/>
          <p:cNvSpPr txBox="1"/>
          <p:nvPr/>
        </p:nvSpPr>
        <p:spPr>
          <a:xfrm>
            <a:off x="762575" y="701625"/>
            <a:ext cx="7540200" cy="9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rgbClr val="455B99"/>
                </a:solidFill>
              </a:rPr>
              <a:t>Wat hebben we geleerd?</a:t>
            </a:r>
            <a:endParaRPr sz="3000">
              <a:solidFill>
                <a:srgbClr val="455B99"/>
              </a:solidFill>
            </a:endParaRPr>
          </a:p>
        </p:txBody>
      </p:sp>
      <p:pic>
        <p:nvPicPr>
          <p:cNvPr id="106" name="Google Shape;106;p19" title="DD-PO-OB-hoe-gebruik-ik-een-computer-8.jp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310705" y="1461474"/>
            <a:ext cx="4522600" cy="3215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46FD5B7BC0544D96412764ED7642B2" ma:contentTypeVersion="11" ma:contentTypeDescription="Een nieuw document maken." ma:contentTypeScope="" ma:versionID="ae80d9597e0a0a265eca89b13df0edbe">
  <xsd:schema xmlns:xsd="http://www.w3.org/2001/XMLSchema" xmlns:xs="http://www.w3.org/2001/XMLSchema" xmlns:p="http://schemas.microsoft.com/office/2006/metadata/properties" xmlns:ns2="5a25f3cf-063a-418a-ba9d-30d16b52f8b4" xmlns:ns3="ca8a6944-a0f5-40a7-a0d2-863a166fdcde" targetNamespace="http://schemas.microsoft.com/office/2006/metadata/properties" ma:root="true" ma:fieldsID="9515f8bdca54e8ece3f803b214fb3b9c" ns2:_="" ns3:_="">
    <xsd:import namespace="5a25f3cf-063a-418a-ba9d-30d16b52f8b4"/>
    <xsd:import namespace="ca8a6944-a0f5-40a7-a0d2-863a166fdc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25f3cf-063a-418a-ba9d-30d16b52f8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Afbeeldingtags" ma:readOnly="false" ma:fieldId="{5cf76f15-5ced-4ddc-b409-7134ff3c332f}" ma:taxonomyMulti="true" ma:sspId="2e450492-3d4b-419d-87fc-023a65d7f87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8a6944-a0f5-40a7-a0d2-863a166fdcd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520fa0c-2c8d-4411-a5b9-9bf3443f5fc5}" ma:internalName="TaxCatchAll" ma:showField="CatchAllData" ma:web="ca8a6944-a0f5-40a7-a0d2-863a166fdc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a8a6944-a0f5-40a7-a0d2-863a166fdcde" xsi:nil="true"/>
    <lcf76f155ced4ddcb4097134ff3c332f xmlns="5a25f3cf-063a-418a-ba9d-30d16b52f8b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7AFFC76-4629-4EC3-A82E-E6E18E41E24D}"/>
</file>

<file path=customXml/itemProps2.xml><?xml version="1.0" encoding="utf-8"?>
<ds:datastoreItem xmlns:ds="http://schemas.openxmlformats.org/officeDocument/2006/customXml" ds:itemID="{67D01484-8032-42CB-A16D-25C8430AE799}"/>
</file>

<file path=customXml/itemProps3.xml><?xml version="1.0" encoding="utf-8"?>
<ds:datastoreItem xmlns:ds="http://schemas.openxmlformats.org/officeDocument/2006/customXml" ds:itemID="{E1FD6995-F517-4632-B164-06C83970C4FE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0x010100E146FD5B7BC0544D96412764ED7642B2</vt:lpwstr>
  </property>
</Properties>
</file>