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a401db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a401db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a401db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a401db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5a401db7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5a401db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5a401db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5a401db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5a401db7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5a401db7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5a401db7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5a401db7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5a401db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45a401db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BVsIAa2XNKc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4zAKdUG___o" TargetMode="External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hyperlink" Target="http://www.youtube.com/watch?v=_cQ45PLkTcw" TargetMode="External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801900" y="701625"/>
            <a:ext cx="75402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Möbiusband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BB-hexahexaflexagons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349" y="1436500"/>
            <a:ext cx="4803325" cy="297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 it Magic? What do you think? May be it's just Science? Exactly!" id="64" name="Google Shape;64;p15" title="No Magic At All: Mobius Stri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5113" y="751000"/>
            <a:ext cx="6473775" cy="36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Twee halve draaien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0" name="Google Shape;70;p16" title="DD-PO-BB-hexahexaflexagons-3.png"/>
          <p:cNvPicPr preferRelativeResize="0"/>
          <p:nvPr/>
        </p:nvPicPr>
        <p:blipFill rotWithShape="1">
          <a:blip r:embed="rId4">
            <a:alphaModFix/>
          </a:blip>
          <a:srcRect b="0" l="15160" r="15167" t="0"/>
          <a:stretch/>
        </p:blipFill>
        <p:spPr>
          <a:xfrm>
            <a:off x="4572000" y="513000"/>
            <a:ext cx="4046099" cy="409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 deze video wordt er gebruik gemaakt van een dieren hexa-hexaflexagon. Deze hexaflexagon is te vinden op de website :&#10;http://www.auntannie.com/Geometric/HexaHexaFlexagon/" id="75" name="Google Shape;75;p17" title="Vouwen van een hexa-hexaflexag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5125" y="751000"/>
            <a:ext cx="6473778" cy="36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rief tour of the hexahexaflexagon" id="80" name="Google Shape;80;p18" title="Hexahexaflexagon Tou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5125" y="751000"/>
            <a:ext cx="6473778" cy="36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 title="DD-PO-BB-hexahexaflexagons-4.png"/>
          <p:cNvPicPr preferRelativeResize="0"/>
          <p:nvPr/>
        </p:nvPicPr>
        <p:blipFill rotWithShape="1">
          <a:blip r:embed="rId4">
            <a:alphaModFix/>
          </a:blip>
          <a:srcRect b="0" l="0" r="9649" t="0"/>
          <a:stretch/>
        </p:blipFill>
        <p:spPr>
          <a:xfrm>
            <a:off x="4470775" y="698050"/>
            <a:ext cx="3998149" cy="374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/>
        </p:nvSpPr>
        <p:spPr>
          <a:xfrm>
            <a:off x="762575" y="930225"/>
            <a:ext cx="4425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stroomdiagram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een hexahexaflagon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762575" y="930225"/>
            <a:ext cx="26553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oplossing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2" name="Google Shape;92;p20" title="DD-PO-BB-hexahexaflexagons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1525" y="494100"/>
            <a:ext cx="4410826" cy="41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 title="DD-PO-BB-hexahexaflexagons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813" y="688874"/>
            <a:ext cx="3672625" cy="37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 title="DD-PO-BB-hexahexaflexagons-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6663" y="688875"/>
            <a:ext cx="1759516" cy="126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 title="DD-PO-BB-hexahexaflexagons-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6663" y="2061049"/>
            <a:ext cx="1759516" cy="239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04E2F2-763A-49EE-8EBA-055FFE164B2C}"/>
</file>

<file path=customXml/itemProps2.xml><?xml version="1.0" encoding="utf-8"?>
<ds:datastoreItem xmlns:ds="http://schemas.openxmlformats.org/officeDocument/2006/customXml" ds:itemID="{CA42B8B9-BD2C-48B1-9751-C24B0A811A6A}"/>
</file>

<file path=customXml/itemProps3.xml><?xml version="1.0" encoding="utf-8"?>
<ds:datastoreItem xmlns:ds="http://schemas.openxmlformats.org/officeDocument/2006/customXml" ds:itemID="{23CF3A22-AF62-4051-825C-A9F9E30EF3A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