
<file path=[Content_Types].xml><?xml version="1.0" encoding="utf-8"?>
<Types xmlns="http://schemas.openxmlformats.org/package/2006/content-types">
  <Default Extension="odttf" ContentType="application/vnd.openxmlformats-officedocument.obfuscatedFont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customXml" Target="../customXml/item1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7" Type="http://schemas.openxmlformats.org/officeDocument/2006/relationships/slide" Target="slides/slide2.xml"/><Relationship Id="rId2" Type="http://schemas.openxmlformats.org/officeDocument/2006/relationships/viewProps" Target="viewProps.xml"/><Relationship Id="rId1" Type="http://schemas.openxmlformats.org/officeDocument/2006/relationships/theme" Target="theme/theme2.xml"/><Relationship Id="rId11" Type="http://schemas.openxmlformats.org/officeDocument/2006/relationships/slide" Target="slides/slide6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15" Type="http://schemas.openxmlformats.org/officeDocument/2006/relationships/customXml" Target="../customXml/item3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customXml" Target="../customXml/item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f757f5d20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f757f5d20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2831055bb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2831055bb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f757f5d209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f757f5d209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f757f5d209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f757f5d209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f757f5d209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f757f5d209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f757f5d209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f757f5d209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f757f5d209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f757f5d209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7E4ED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4"/>
          <p:cNvSpPr txBox="1"/>
          <p:nvPr/>
        </p:nvSpPr>
        <p:spPr>
          <a:xfrm>
            <a:off x="1159800" y="830550"/>
            <a:ext cx="6824400" cy="348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[plaats hier een videofragment]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Create a new document." ma:contentTypeScope="" ma:versionID="98b0a0d51b22872632ae5713376e8c66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0cdfc876f30ecc4e255ca332fadf9259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F6CF50F-AE77-4C8C-8D80-22C31DDED6F0}"/>
</file>

<file path=customXml/itemProps2.xml><?xml version="1.0" encoding="utf-8"?>
<ds:datastoreItem xmlns:ds="http://schemas.openxmlformats.org/officeDocument/2006/customXml" ds:itemID="{F612B573-8F1D-4B06-93B2-DBCFB8371191}"/>
</file>

<file path=customXml/itemProps3.xml><?xml version="1.0" encoding="utf-8"?>
<ds:datastoreItem xmlns:ds="http://schemas.openxmlformats.org/officeDocument/2006/customXml" ds:itemID="{3C541D6F-1532-4229-95E9-215FC53D8D9E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