
<file path=[Content_Types].xml><?xml version="1.0" encoding="utf-8"?>
<Types xmlns="http://schemas.openxmlformats.org/package/2006/content-types"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84cd65c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84cd65c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84cd65c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84cd65c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84cd65c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84cd65c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84cd65c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84cd65c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784cd65cf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784cd65c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784cd65cf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784cd65cf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784cd65cf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784cd65c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E35D17A-D2F9-43A2-B005-276C250E6389}"/>
</file>

<file path=customXml/itemProps2.xml><?xml version="1.0" encoding="utf-8"?>
<ds:datastoreItem xmlns:ds="http://schemas.openxmlformats.org/officeDocument/2006/customXml" ds:itemID="{013255D6-BD45-4C34-B2BA-110508795D42}"/>
</file>

<file path=customXml/itemProps3.xml><?xml version="1.0" encoding="utf-8"?>
<ds:datastoreItem xmlns:ds="http://schemas.openxmlformats.org/officeDocument/2006/customXml" ds:itemID="{0229D2A3-7A1B-4C5A-98ED-60B1A9284DD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