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60edf35a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60edf35a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60edf35a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60edf35a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60edf35a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60edf35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60edf35a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60edf35a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60edf35a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60edf35a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hyperlink" Target="https://www.youtube.com/watch?v=gb0VNsOAEIw" TargetMode="External"/><Relationship Id="rId6" Type="http://schemas.openxmlformats.org/officeDocument/2006/relationships/hyperlink" Target="https://www.youtube.com/watch?v=gb0VNsOAEIw" TargetMode="External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hyperlink" Target="https://sites.google.com/site/stevendm88/5de-leerjaar/eten-en-gegeten-worden/voedselweb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Grootste en kleinste dier ter wereld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het-dierenrijk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800" y="456125"/>
            <a:ext cx="3550276" cy="423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DD-PO-MB-het-dierenrijk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4950" y="1233725"/>
            <a:ext cx="3474075" cy="34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zoekmachine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Indeling dierenrijk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MB-het-dierenrijk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38" y="1629137"/>
            <a:ext cx="8152326" cy="18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Eten en gegeten worden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MB-het-dierenrijk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2838" y="1285200"/>
            <a:ext cx="6058333" cy="34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>
            <a:hlinkClick r:id="rId5"/>
          </p:cNvPr>
          <p:cNvSpPr/>
          <p:nvPr/>
        </p:nvSpPr>
        <p:spPr>
          <a:xfrm>
            <a:off x="3638263" y="2346300"/>
            <a:ext cx="1867500" cy="45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Bekijk dit filmpje</a:t>
            </a:r>
            <a:endParaRPr/>
          </a:p>
        </p:txBody>
      </p:sp>
      <p:pic>
        <p:nvPicPr>
          <p:cNvPr id="79" name="Google Shape;79;p17" title="icoon-afspelen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0863" y="2394863"/>
            <a:ext cx="353775" cy="3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voedselketen maken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5" name="Google Shape;85;p18" title="DD-PO-MB-het-dierenrijk-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6025" y="1300125"/>
            <a:ext cx="4491949" cy="32847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535325" y="4774200"/>
            <a:ext cx="422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lt1"/>
                </a:solidFill>
              </a:rPr>
              <a:t>Bron: </a:t>
            </a:r>
            <a:r>
              <a:rPr lang="nl" sz="1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Meester Steven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title="DD-PO-MB-het-dierenrijk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3488" y="617112"/>
            <a:ext cx="3437025" cy="39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rol van de mens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7" name="Google Shape;97;p20" title="DD-PO-MB-het-dierenrijk-8.jpg"/>
          <p:cNvPicPr preferRelativeResize="0"/>
          <p:nvPr/>
        </p:nvPicPr>
        <p:blipFill rotWithShape="1">
          <a:blip r:embed="rId4">
            <a:alphaModFix/>
          </a:blip>
          <a:srcRect b="7868" l="0" r="0" t="0"/>
          <a:stretch/>
        </p:blipFill>
        <p:spPr>
          <a:xfrm>
            <a:off x="1260525" y="1416675"/>
            <a:ext cx="6622950" cy="31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27C540-35F7-47DC-8C3B-C2EA9E40F7B0}"/>
</file>

<file path=customXml/itemProps2.xml><?xml version="1.0" encoding="utf-8"?>
<ds:datastoreItem xmlns:ds="http://schemas.openxmlformats.org/officeDocument/2006/customXml" ds:itemID="{449C9AB9-0637-4FF9-A240-FBE0BC1B62E4}"/>
</file>

<file path=customXml/itemProps3.xml><?xml version="1.0" encoding="utf-8"?>
<ds:datastoreItem xmlns:ds="http://schemas.openxmlformats.org/officeDocument/2006/customXml" ds:itemID="{CBC2EDED-CC7F-48E7-A51E-594972DD264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