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d0e821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d0e821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d0e821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d0e821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d0e821c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d0e821c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2d0e821c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2d0e821c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d0e821c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d0e821c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2d0e821c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2d0e821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d0e821c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d0e821c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d0e821c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d0e821c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2d0e821c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2d0e821c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Commandooooo … neus!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het-computerrecept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475" y="1602830"/>
            <a:ext cx="4903050" cy="2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Directe en indirecte instructies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het-computerrecept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650" y="1351675"/>
            <a:ext cx="5032707" cy="323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teken experiment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het-computerrecept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300" y="1359000"/>
            <a:ext cx="4851388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teken experiment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OB-het-computerrecept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525" y="1359000"/>
            <a:ext cx="2646946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Slimme apparaten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het-computerrecept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875" y="438138"/>
            <a:ext cx="4267226" cy="42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DD-PO-OB-het-computerrecept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450" y="390900"/>
            <a:ext cx="4886326" cy="437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 title="DD-PO-OB-het-computerrecept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71" y="1626186"/>
            <a:ext cx="5262214" cy="189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knoppenquiz!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5" name="Google Shape;95;p20" title="DD-PO-OB-het-computerrecept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3425" y="1469075"/>
            <a:ext cx="6297150" cy="30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762575" y="930225"/>
            <a:ext cx="3199500" cy="20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Zelf koekjes bakken of liever automatisch?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21" title="DD-PO-OB-het-computerrecept-10.jpg"/>
          <p:cNvPicPr preferRelativeResize="0"/>
          <p:nvPr/>
        </p:nvPicPr>
        <p:blipFill rotWithShape="1">
          <a:blip r:embed="rId4">
            <a:alphaModFix/>
          </a:blip>
          <a:srcRect b="0" l="0" r="22773" t="0"/>
          <a:stretch/>
        </p:blipFill>
        <p:spPr>
          <a:xfrm>
            <a:off x="4061775" y="637500"/>
            <a:ext cx="4478925" cy="38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CE6B83-4E48-4C67-B364-62A693442CD3}"/>
</file>

<file path=customXml/itemProps2.xml><?xml version="1.0" encoding="utf-8"?>
<ds:datastoreItem xmlns:ds="http://schemas.openxmlformats.org/officeDocument/2006/customXml" ds:itemID="{A0DCBEBC-D2B4-4DAB-AD6F-A01A2D4B1D1F}"/>
</file>

<file path=customXml/itemProps3.xml><?xml version="1.0" encoding="utf-8"?>
<ds:datastoreItem xmlns:ds="http://schemas.openxmlformats.org/officeDocument/2006/customXml" ds:itemID="{091F5E5B-EB7B-4380-B1CC-005C47F6791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