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92e63ae5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92e63ae5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92e63ae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92e63ae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92e63ae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92e63ae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12.jp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MB-het-algoritme-van-een-behangetje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7481"/>
            <a:ext cx="9144001" cy="229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61575" y="1006650"/>
            <a:ext cx="51249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Het algoritme van</a:t>
            </a:r>
            <a:endParaRPr b="1" sz="45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1575" y="1761175"/>
            <a:ext cx="44628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een behangetje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Lekker behangetje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6" name="Google Shape;66;p14" title="DD-PO-MB-het-algoritme-van-een-behangetje-2.png"/>
          <p:cNvPicPr preferRelativeResize="0"/>
          <p:nvPr/>
        </p:nvPicPr>
        <p:blipFill rotWithShape="1">
          <a:blip r:embed="rId5">
            <a:alphaModFix/>
          </a:blip>
          <a:srcRect b="0" l="0" r="56565" t="0"/>
          <a:stretch/>
        </p:blipFill>
        <p:spPr>
          <a:xfrm>
            <a:off x="1426562" y="1709900"/>
            <a:ext cx="1398051" cy="247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DD-PO-MB-het-algoritme-van-een-behangetje-3.png"/>
          <p:cNvPicPr preferRelativeResize="0"/>
          <p:nvPr/>
        </p:nvPicPr>
        <p:blipFill rotWithShape="1">
          <a:blip r:embed="rId6">
            <a:alphaModFix/>
          </a:blip>
          <a:srcRect b="0" l="0" r="54450" t="0"/>
          <a:stretch/>
        </p:blipFill>
        <p:spPr>
          <a:xfrm>
            <a:off x="3068788" y="1709900"/>
            <a:ext cx="1398051" cy="247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DD-PO-MB-het-algoritme-van-een-behangetje-5.png"/>
          <p:cNvPicPr preferRelativeResize="0"/>
          <p:nvPr/>
        </p:nvPicPr>
        <p:blipFill rotWithShape="1">
          <a:blip r:embed="rId7">
            <a:alphaModFix/>
          </a:blip>
          <a:srcRect b="0" l="0" r="64978" t="0"/>
          <a:stretch/>
        </p:blipFill>
        <p:spPr>
          <a:xfrm>
            <a:off x="4692748" y="1709900"/>
            <a:ext cx="1398051" cy="247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DD-PO-MB-het-algoritme-van-een-behangetje-4.png"/>
          <p:cNvPicPr preferRelativeResize="0"/>
          <p:nvPr/>
        </p:nvPicPr>
        <p:blipFill rotWithShape="1">
          <a:blip r:embed="rId8">
            <a:alphaModFix/>
          </a:blip>
          <a:srcRect b="0" l="0" r="51102" t="0"/>
          <a:stretch/>
        </p:blipFill>
        <p:spPr>
          <a:xfrm>
            <a:off x="6319395" y="1709900"/>
            <a:ext cx="1398051" cy="24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zit het in elkaar?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5" title="DD-PO-MB-het-algoritme-van-een-behangetje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75" y="1411165"/>
            <a:ext cx="1794274" cy="2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title="DD-PO-MB-het-algoritme-van-een-behangetje-8.png"/>
          <p:cNvPicPr preferRelativeResize="0"/>
          <p:nvPr/>
        </p:nvPicPr>
        <p:blipFill rotWithShape="1">
          <a:blip r:embed="rId6">
            <a:alphaModFix/>
          </a:blip>
          <a:srcRect b="27593" l="0" r="43987" t="0"/>
          <a:stretch/>
        </p:blipFill>
        <p:spPr>
          <a:xfrm>
            <a:off x="1383200" y="2276650"/>
            <a:ext cx="1794274" cy="232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 title="DD-PO-MB-het-algoritme-van-een-behangetje-9.png"/>
          <p:cNvPicPr preferRelativeResize="0"/>
          <p:nvPr/>
        </p:nvPicPr>
        <p:blipFill rotWithShape="1">
          <a:blip r:embed="rId7">
            <a:alphaModFix/>
          </a:blip>
          <a:srcRect b="7595" l="0" r="28566" t="0"/>
          <a:stretch/>
        </p:blipFill>
        <p:spPr>
          <a:xfrm>
            <a:off x="2691925" y="1737000"/>
            <a:ext cx="1794275" cy="2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8">
            <a:alphaModFix/>
          </a:blip>
          <a:srcRect b="0" l="11347" r="11355" t="0"/>
          <a:stretch/>
        </p:blipFill>
        <p:spPr>
          <a:xfrm>
            <a:off x="3874350" y="2276650"/>
            <a:ext cx="1794275" cy="232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9">
            <a:alphaModFix/>
          </a:blip>
          <a:srcRect b="0" l="11532" r="11532" t="0"/>
          <a:stretch/>
        </p:blipFill>
        <p:spPr>
          <a:xfrm>
            <a:off x="6750650" y="654463"/>
            <a:ext cx="1794275" cy="23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10">
            <a:alphaModFix/>
          </a:blip>
          <a:srcRect b="0" l="11347" r="11355" t="0"/>
          <a:stretch/>
        </p:blipFill>
        <p:spPr>
          <a:xfrm>
            <a:off x="4676650" y="1411175"/>
            <a:ext cx="1794275" cy="232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 rotWithShape="1">
          <a:blip r:embed="rId11">
            <a:alphaModFix/>
          </a:blip>
          <a:srcRect b="0" l="30676" r="30672" t="0"/>
          <a:stretch/>
        </p:blipFill>
        <p:spPr>
          <a:xfrm>
            <a:off x="6008187" y="2276650"/>
            <a:ext cx="1794275" cy="23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Maak zelf behang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6" title="DD-PO-MB-het-algoritme-van-een-behangetje-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8950" y="523875"/>
            <a:ext cx="4095749" cy="409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 title="DD-PO-MB-het-algoritme-van-een-behangetje-14.png"/>
          <p:cNvPicPr preferRelativeResize="0"/>
          <p:nvPr/>
        </p:nvPicPr>
        <p:blipFill rotWithShape="1">
          <a:blip r:embed="rId3">
            <a:alphaModFix/>
          </a:blip>
          <a:srcRect b="14383" l="0" r="0" t="0"/>
          <a:stretch/>
        </p:blipFill>
        <p:spPr>
          <a:xfrm>
            <a:off x="196971" y="124975"/>
            <a:ext cx="8713449" cy="489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1828950" y="2260350"/>
            <a:ext cx="5486100" cy="62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algoritme van een behang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title="DD-PO-MB-het-algoritme-van-een-behangetje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7481"/>
            <a:ext cx="9144001" cy="229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algoritme van de klas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B3C64A-CC59-4C92-A46E-2F8F7D2A71D1}"/>
</file>

<file path=customXml/itemProps2.xml><?xml version="1.0" encoding="utf-8"?>
<ds:datastoreItem xmlns:ds="http://schemas.openxmlformats.org/officeDocument/2006/customXml" ds:itemID="{7B309D33-B5C8-4DE8-8C95-EC5902DFD14E}"/>
</file>

<file path=customXml/itemProps3.xml><?xml version="1.0" encoding="utf-8"?>
<ds:datastoreItem xmlns:ds="http://schemas.openxmlformats.org/officeDocument/2006/customXml" ds:itemID="{C6CE5EC2-2B4A-40F6-846D-9102D82E2C0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