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fc305516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fc305516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fc305516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efc305516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fc30551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fc30551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fc30551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efc30551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fc305516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fc305516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fc305516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fc305516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fc305516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fc30551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fc305516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fc305516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51050" y="1148550"/>
            <a:ext cx="44424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Herfstschatten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Afronding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2" title="DD-PO-OB-Herfstschatten-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925" y="1360775"/>
            <a:ext cx="484412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Handig om te leren om…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9" name="Google Shape;119;p23" title="DD-PO-OB-Herfstschatten-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050" y="1378725"/>
            <a:ext cx="323587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Ben jij al op zoek gegaan naar herfstschatten?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OB-Herfstschatten-2.jpg"/>
          <p:cNvPicPr preferRelativeResize="0"/>
          <p:nvPr/>
        </p:nvPicPr>
        <p:blipFill rotWithShape="1">
          <a:blip r:embed="rId4">
            <a:alphaModFix/>
          </a:blip>
          <a:srcRect b="0" l="15627" r="17564" t="0"/>
          <a:stretch/>
        </p:blipFill>
        <p:spPr>
          <a:xfrm>
            <a:off x="4535350" y="582700"/>
            <a:ext cx="4002500" cy="39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7" name="Google Shape;67;p15" title="DD-PO-OB-Herfstschatten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988" y="1479200"/>
            <a:ext cx="4331375" cy="30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collage van herfstschatten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Dit is Tom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4" name="Google Shape;74;p16" title="DD-PO-OB-Herfstschatte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476" y="466100"/>
            <a:ext cx="2220801" cy="42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herfstschatten van Tom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7" title="DD-PO-OB-Herfstschatten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4250" y="1454347"/>
            <a:ext cx="4331375" cy="3050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Tom tekent een tabel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7" name="Google Shape;87;p18" title="DD-PO-OB-Herfstschatten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350" y="438150"/>
            <a:ext cx="227802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Samen oefenen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3" name="Google Shape;93;p19" title="DD-PO-OB-Herfstschatten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648" y="1333900"/>
            <a:ext cx="1742551" cy="32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 title="DD-PO-OB-Herfstschatten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824" y="1333900"/>
            <a:ext cx="4558604" cy="321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oplossing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0" name="Google Shape;100;p20" title="DD-PO-OB-Herfstschatten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475" y="445775"/>
            <a:ext cx="2280675" cy="42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Nu zelf aan de slag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6" name="Google Shape;106;p21" title="DD-PO-OB-Herfstschatten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75" y="1602825"/>
            <a:ext cx="4082966" cy="288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 title="DD-PO-OB-Herfstschatten-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978" y="1602825"/>
            <a:ext cx="4110246" cy="2883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Create a new document." ma:contentTypeScope="" ma:versionID="98b0a0d51b22872632ae5713376e8c6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0cdfc876f30ecc4e255ca332fadf9259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92867F-BF07-4B88-A3AB-711491E87564}"/>
</file>

<file path=customXml/itemProps2.xml><?xml version="1.0" encoding="utf-8"?>
<ds:datastoreItem xmlns:ds="http://schemas.openxmlformats.org/officeDocument/2006/customXml" ds:itemID="{25C3A06F-52EE-4436-A32F-69BFFF8E11B1}"/>
</file>

<file path=customXml/itemProps3.xml><?xml version="1.0" encoding="utf-8"?>
<ds:datastoreItem xmlns:ds="http://schemas.openxmlformats.org/officeDocument/2006/customXml" ds:itemID="{2ACD1218-3537-4D4C-9E01-DDF7FF08914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