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2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6c18317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26c18317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26c18317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26c18317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6c18317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6c18317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6c18317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26c18317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26c18317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26c18317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26c18317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26c18317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6c18317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6c18317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26c18317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26c18317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6c18317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6c18317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26c18317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26c18317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6c1831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6c1831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26c18317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26c18317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26c18317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26c18317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26c18317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26c18317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26c18317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26c18317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26c18317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26c18317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26c18317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26c18317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26c18317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26c18317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26c18317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26c18317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26c18317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26c18317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26c18317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26c18317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26c18317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26c1831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26c18317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26c18317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26c18317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26c18317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26c18317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26c18317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6c18317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6c1831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6c18317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6c1831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6c18317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6c18317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6c18317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26c1831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6c1831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6c1831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26c18317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26c18317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hyperlink" Target="https://vimeo.com/755641146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https://vimeo.com/755641544" TargetMode="External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hyperlink" Target="https://vimeo.com/755641374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vimeo.com/755641276" TargetMode="External"/><Relationship Id="rId7" Type="http://schemas.openxmlformats.org/officeDocument/2006/relationships/hyperlink" Target="https://vimeo.com/7556414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 title="play-button-zwart.png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7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 title="play-button-zwart.png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800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6585a95a0d3b3b7980759112fefa4c3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b386a5b4e7f7243b36a4081d125e4d4a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48A798-F2C9-4C84-B450-2B92A8885679}"/>
</file>

<file path=customXml/itemProps2.xml><?xml version="1.0" encoding="utf-8"?>
<ds:datastoreItem xmlns:ds="http://schemas.openxmlformats.org/officeDocument/2006/customXml" ds:itemID="{F8526D8D-5F5C-4FC6-8906-E3639E30BF19}"/>
</file>

<file path=customXml/itemProps3.xml><?xml version="1.0" encoding="utf-8"?>
<ds:datastoreItem xmlns:ds="http://schemas.openxmlformats.org/officeDocument/2006/customXml" ds:itemID="{C41B2587-CAA5-4F75-9FFA-C809FC77676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