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customXml" Target="../customXml/item2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25" Type="http://schemas.openxmlformats.org/officeDocument/2006/relationships/slide" Target="slides/slide20.xml"/><Relationship Id="rId7" Type="http://schemas.openxmlformats.org/officeDocument/2006/relationships/slide" Target="slides/slide2.xml"/><Relationship Id="rId33" Type="http://schemas.openxmlformats.org/officeDocument/2006/relationships/slide" Target="slides/slide28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customXml" Target="../customXml/item1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24" Type="http://schemas.openxmlformats.org/officeDocument/2006/relationships/slide" Target="slides/slide19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customXml" Target="../customXml/item3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31" Type="http://schemas.openxmlformats.org/officeDocument/2006/relationships/slide" Target="slides/slide2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14" Type="http://schemas.openxmlformats.org/officeDocument/2006/relationships/slide" Target="slides/slide9.xml"/><Relationship Id="rId8" Type="http://schemas.openxmlformats.org/officeDocument/2006/relationships/slide" Target="slides/slide3.xml"/><Relationship Id="rId3" Type="http://schemas.openxmlformats.org/officeDocument/2006/relationships/presProps" Target="presProps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26c183175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26c18317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26c18317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26c18317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26c18317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26c18317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26c183175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26c183175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26c183175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26c183175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26c183175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26c183175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26c183175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426c183175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26c183175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426c18317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26c183175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426c183175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26c183175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426c183175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6c18317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6c18317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426c183175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426c183175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26c183175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426c183175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26c183175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426c183175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426c183175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426c183175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426c183175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426c183175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426c183175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426c183175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426c183175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426c183175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426c183175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426c183175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26c183175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426c183175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426c183175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426c183175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26c18317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26c18317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426c183175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426c183175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426c183175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426c183175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426c183175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426c183175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26c183175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26c18317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26c183175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26c183175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6c183175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6c18317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6c18317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6c18317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6c183175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6c18317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26c183175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26c183175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hyperlink" Target="https://vimeo.com/755641146" TargetMode="External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hyperlink" Target="https://vimeo.com/755641544" TargetMode="External"/><Relationship Id="rId5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hyperlink" Target="https://vimeo.com/755641374" TargetMode="External"/><Relationship Id="rId5" Type="http://schemas.openxmlformats.org/officeDocument/2006/relationships/image" Target="../media/image1.png"/><Relationship Id="rId6" Type="http://schemas.openxmlformats.org/officeDocument/2006/relationships/hyperlink" Target="https://vimeo.com/755641276" TargetMode="External"/><Relationship Id="rId7" Type="http://schemas.openxmlformats.org/officeDocument/2006/relationships/hyperlink" Target="https://vimeo.com/755641462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2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1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1" title="play-button-zwart.png">
            <a:hlinkClick r:id="rId6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17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1" title="play-button-zwart.png">
            <a:hlinkClick r:id="rId7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5800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6585a95a0d3b3b7980759112fefa4c3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b386a5b4e7f7243b36a4081d125e4d4a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C48A798-F2C9-4C84-B450-2B92A8885679}"/>
</file>

<file path=customXml/itemProps2.xml><?xml version="1.0" encoding="utf-8"?>
<ds:datastoreItem xmlns:ds="http://schemas.openxmlformats.org/officeDocument/2006/customXml" ds:itemID="{F8526D8D-5F5C-4FC6-8906-E3639E30BF19}"/>
</file>

<file path=customXml/itemProps3.xml><?xml version="1.0" encoding="utf-8"?>
<ds:datastoreItem xmlns:ds="http://schemas.openxmlformats.org/officeDocument/2006/customXml" ds:itemID="{C41B2587-CAA5-4F75-9FFA-C809FC776769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