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1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2b0597b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2b0597b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464090c35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464090c35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464090c353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464090c353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464090c353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464090c35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464090c35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464090c35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464090c353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464090c35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464090c353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464090c35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2b0597b9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2b0597b9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464090c35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464090c3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42b0597b9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42b0597b9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464090c35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464090c35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464090c35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464090c35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464090c35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464090c35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464090c35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464090c35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464090c35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464090c35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0.jpg"/><Relationship Id="rId5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16.jpg"/><Relationship Id="rId5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1.jpg"/><Relationship Id="rId5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hyperlink" Target="https://schooltv.nl/video/geocaching-schatzoeken-met-je-gps/#q=geocachen" TargetMode="External"/><Relationship Id="rId5" Type="http://schemas.openxmlformats.org/officeDocument/2006/relationships/image" Target="../media/image7.jpg"/><Relationship Id="rId6" Type="http://schemas.openxmlformats.org/officeDocument/2006/relationships/hyperlink" Target="https://schooltv.nl/video/geocaching-schatzoeken-met-je-gps/#q=geocachen" TargetMode="External"/><Relationship Id="rId7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4.jpg"/><Relationship Id="rId5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Plaats bepalen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11" name="Google Shape;111;p22" title="DD-PO-MB-geocoaching-digitaal-schatzoeken-1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575" y="1547150"/>
            <a:ext cx="4919395" cy="312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2" title="DD-PO-MB-geocoaching-digitaal-schatzoeken-14.jpg"/>
          <p:cNvPicPr preferRelativeResize="0"/>
          <p:nvPr/>
        </p:nvPicPr>
        <p:blipFill rotWithShape="1">
          <a:blip r:embed="rId5">
            <a:alphaModFix/>
          </a:blip>
          <a:srcRect b="0" l="24043" r="8738" t="0"/>
          <a:stretch/>
        </p:blipFill>
        <p:spPr>
          <a:xfrm>
            <a:off x="5500479" y="1547150"/>
            <a:ext cx="3152945" cy="312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GPS: wat handig!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18" name="Google Shape;118;p23" title="DD-PO-MB-geocoaching-digitaal-schatzoeken-1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4150" y="608163"/>
            <a:ext cx="4267226" cy="3927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Het verstoppen van caches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24" name="Google Shape;124;p24" title="Screenshot 2025-03-30 at 12.15.5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2588" y="1451000"/>
            <a:ext cx="6118825" cy="308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Geocaching = milieuvervuiling?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30" name="Google Shape;130;p25" title="DD-PO-MB-geocoaching-digitaal-schatzoeken-1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7925" y="1364625"/>
            <a:ext cx="5688151" cy="320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Tijd om zelf op stap te gaan!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36" name="Google Shape;136;p26" title="DD-PO-MB-geocoaching-digitaal-schatzoeken-1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0950" y="1509700"/>
            <a:ext cx="4391402" cy="293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6" title="DD-PO-MB-geocoaching-digitaal-schatzoeken-18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1181" y="1509700"/>
            <a:ext cx="2321870" cy="293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Geocaching: schatzoeken met je telefoon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43" name="Google Shape;143;p27" title="DD-PO-MB-geocoaching-digitaal-schatzoeken-19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5550" y="1457675"/>
            <a:ext cx="4572875" cy="306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 title="Filmpje schat zoeken.jpg"/>
          <p:cNvPicPr preferRelativeResize="0"/>
          <p:nvPr/>
        </p:nvPicPr>
        <p:blipFill rotWithShape="1">
          <a:blip r:embed="rId4">
            <a:alphaModFix/>
          </a:blip>
          <a:srcRect b="0" l="0" r="24715" t="0"/>
          <a:stretch/>
        </p:blipFill>
        <p:spPr>
          <a:xfrm>
            <a:off x="1052323" y="1752025"/>
            <a:ext cx="3394975" cy="252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 title="DD-PO-MB-geocoaching-digitaal-schatzoeken-3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9800" y="1752034"/>
            <a:ext cx="3571875" cy="252541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Een schat zoeken…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Schatzoeken…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Met je telefoon!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6" name="Google Shape;66;p15" title="DD-PO-MB-geocoaching-digitaal-schatzoeken-4.jpg"/>
          <p:cNvPicPr preferRelativeResize="0"/>
          <p:nvPr/>
        </p:nvPicPr>
        <p:blipFill rotWithShape="1">
          <a:blip r:embed="rId4">
            <a:alphaModFix/>
          </a:blip>
          <a:srcRect b="0" l="0" r="12180" t="0"/>
          <a:stretch/>
        </p:blipFill>
        <p:spPr>
          <a:xfrm flipH="1">
            <a:off x="3881475" y="577950"/>
            <a:ext cx="4735925" cy="404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Geocaching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2" name="Google Shape;72;p16" title="DD-PO-MB-geocoaching-digitaal-schatzoeken-5.jp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9400" y="1531700"/>
            <a:ext cx="5145200" cy="28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 title="play-button-zwart.png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04288" y="2604637"/>
            <a:ext cx="735426" cy="73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Geocaching… hoe werkt dat dan?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9" name="Google Shape;79;p17" title="DD-PO-MB-geocoaching-digitaal-schatzoeken-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3251" y="1438000"/>
            <a:ext cx="1822467" cy="313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 title="DD-PO-MB-geocoaching-digitaal-schatzoeken-7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3164" y="1438000"/>
            <a:ext cx="4177574" cy="313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Even oefenen…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6" name="Google Shape;86;p18" title="DD-PO-MB-geocoaching-digitaal-schatzoeken-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6700" y="1408650"/>
            <a:ext cx="7230602" cy="321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Goed verstopt!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2" name="Google Shape;92;p19" title="DD-PO-MB-geocoaching-digitaal-schatzoeken-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8163" y="1320600"/>
            <a:ext cx="4807674" cy="3376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Hoera, gevonden!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8" name="Google Shape;98;p20" title="DD-PO-MB-geocoaching-digitaal-schatzoeken-10.jpg"/>
          <p:cNvPicPr preferRelativeResize="0"/>
          <p:nvPr/>
        </p:nvPicPr>
        <p:blipFill rotWithShape="1">
          <a:blip r:embed="rId4">
            <a:alphaModFix/>
          </a:blip>
          <a:srcRect b="0" l="0" r="0" t="9739"/>
          <a:stretch/>
        </p:blipFill>
        <p:spPr>
          <a:xfrm>
            <a:off x="4988500" y="516876"/>
            <a:ext cx="3037874" cy="41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Satellieten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04" name="Google Shape;104;p21" title="DD-PO-MB-geocoaching-digitaal-schatzoeken-1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612" y="1424675"/>
            <a:ext cx="5665265" cy="31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1" title="DD-PO-MB-geocoaching-digitaal-schatzoeken-1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1305" y="1424675"/>
            <a:ext cx="2225083" cy="3147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274cf70196ce5a7aa853d6b0d7d12aad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aa6a049cc8fd16cbfe4481abcbc6be91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343A3E8-E24C-40CD-811F-6D9822FD377C}"/>
</file>

<file path=customXml/itemProps2.xml><?xml version="1.0" encoding="utf-8"?>
<ds:datastoreItem xmlns:ds="http://schemas.openxmlformats.org/officeDocument/2006/customXml" ds:itemID="{CA401462-123B-434C-AB2A-76B58BBCA9C8}"/>
</file>

<file path=customXml/itemProps3.xml><?xml version="1.0" encoding="utf-8"?>
<ds:datastoreItem xmlns:ds="http://schemas.openxmlformats.org/officeDocument/2006/customXml" ds:itemID="{BED72CF7-8E86-46D5-800A-E3C194820672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