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customXml" Target="../customXml/item3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2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3956fd534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3956fd534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956fd534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3956fd53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956fd534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3956fd534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3956fd534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3956fd534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956fd534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3956fd534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s://nl.akinator.com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nl.akinator.com/" TargetMode="External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s://youtu.be/vmq6Rehhl6Q" TargetMode="External"/><Relationship Id="rId6" Type="http://schemas.openxmlformats.org/officeDocument/2006/relationships/hyperlink" Target="https://youtu.be/vmq6Rehhl6Q" TargetMode="External"/><Relationship Id="rId7" Type="http://schemas.openxmlformats.org/officeDocument/2006/relationships/image" Target="../media/image5.png"/><Relationship Id="rId8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DD-PO-MB-gedachten-lezen-1.jpg"/>
          <p:cNvPicPr preferRelativeResize="0"/>
          <p:nvPr/>
        </p:nvPicPr>
        <p:blipFill rotWithShape="1">
          <a:blip r:embed="rId3">
            <a:alphaModFix/>
          </a:blip>
          <a:srcRect b="10358" l="8137" r="7180" t="9339"/>
          <a:stretch/>
        </p:blipFill>
        <p:spPr>
          <a:xfrm>
            <a:off x="4226325" y="520950"/>
            <a:ext cx="4402426" cy="41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51050" y="3739350"/>
            <a:ext cx="4755900" cy="679200"/>
          </a:xfrm>
          <a:prstGeom prst="rect">
            <a:avLst/>
          </a:prstGeom>
          <a:solidFill>
            <a:srgbClr val="37AA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500">
                <a:solidFill>
                  <a:schemeClr val="lt1"/>
                </a:solidFill>
              </a:rPr>
              <a:t>Gedachten lezen</a:t>
            </a:r>
            <a:endParaRPr b="1" sz="4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 title="icoon-bekijken.pn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8275" y="1350100"/>
            <a:ext cx="498925" cy="498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1407200" y="1397800"/>
            <a:ext cx="8223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 u="sng">
                <a:solidFill>
                  <a:schemeClr val="hlink"/>
                </a:solidFill>
                <a:hlinkClick r:id="rId7"/>
              </a:rPr>
              <a:t>Bekijk</a:t>
            </a:r>
            <a:endParaRPr sz="1500">
              <a:solidFill>
                <a:srgbClr val="455B99"/>
              </a:solidFill>
            </a:endParaRPr>
          </a:p>
        </p:txBody>
      </p:sp>
      <p:pic>
        <p:nvPicPr>
          <p:cNvPr id="66" name="Google Shape;66;p14" title="DD-PO-MB-gedachten-lezen-2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55700" y="473275"/>
            <a:ext cx="6052099" cy="414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 title="DD-PO-MB-gedachten-lezen-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0075" y="599825"/>
            <a:ext cx="3943850" cy="394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Programmeurs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1" name="Google Shape;81;p16" title="DD-PO-MB-gedachten-lezen-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1850" y="1483100"/>
            <a:ext cx="5400300" cy="304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762575" y="930225"/>
            <a:ext cx="3809400" cy="20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We hebben het net gehad over een algoritme, maar wat is een algoritme?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1277950" y="3087775"/>
            <a:ext cx="26328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 u="sng">
                <a:solidFill>
                  <a:schemeClr val="hlink"/>
                </a:solidFill>
                <a:hlinkClick r:id="rId5"/>
              </a:rPr>
              <a:t>Bekijk het filmpje</a:t>
            </a:r>
            <a:endParaRPr sz="1500">
              <a:solidFill>
                <a:srgbClr val="455B99"/>
              </a:solidFill>
            </a:endParaRPr>
          </a:p>
        </p:txBody>
      </p:sp>
      <p:pic>
        <p:nvPicPr>
          <p:cNvPr id="90" name="Google Shape;90;p17" title="icoon-afspelen.png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1600" y="3112625"/>
            <a:ext cx="353775" cy="35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 title="DD-PO-MB-gedachten-lezen-5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87751" y="1042775"/>
            <a:ext cx="4061050" cy="305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762575" y="930225"/>
            <a:ext cx="3809400" cy="20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Pasta koken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9" name="Google Shape;99;p18" title="DD-PO-MB-gedachten-lezen-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6450" y="460425"/>
            <a:ext cx="4222650" cy="422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762575" y="930225"/>
            <a:ext cx="3809400" cy="20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Wie is het?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7" name="Google Shape;107;p19" title="DD-PO-MB-gedachten-lezen-7.jpg"/>
          <p:cNvPicPr preferRelativeResize="0"/>
          <p:nvPr/>
        </p:nvPicPr>
        <p:blipFill rotWithShape="1">
          <a:blip r:embed="rId5">
            <a:alphaModFix/>
          </a:blip>
          <a:srcRect b="19163" l="0" r="0" t="15519"/>
          <a:stretch/>
        </p:blipFill>
        <p:spPr>
          <a:xfrm>
            <a:off x="4401700" y="517275"/>
            <a:ext cx="4196100" cy="410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762575" y="930225"/>
            <a:ext cx="3809400" cy="20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Speel het spel!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15" name="Google Shape;115;p20" title="DD-PO-MB-gedachten-lezen-7.jpg"/>
          <p:cNvPicPr preferRelativeResize="0"/>
          <p:nvPr/>
        </p:nvPicPr>
        <p:blipFill rotWithShape="1">
          <a:blip r:embed="rId5">
            <a:alphaModFix/>
          </a:blip>
          <a:srcRect b="19163" l="0" r="0" t="15519"/>
          <a:stretch/>
        </p:blipFill>
        <p:spPr>
          <a:xfrm>
            <a:off x="4401700" y="517275"/>
            <a:ext cx="4196100" cy="410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37A4D5-9099-49D3-93A8-AF53781C731D}"/>
</file>

<file path=customXml/itemProps2.xml><?xml version="1.0" encoding="utf-8"?>
<ds:datastoreItem xmlns:ds="http://schemas.openxmlformats.org/officeDocument/2006/customXml" ds:itemID="{11676952-EAC0-46DD-A4A0-A0DF4967E2FE}"/>
</file>

<file path=customXml/itemProps3.xml><?xml version="1.0" encoding="utf-8"?>
<ds:datastoreItem xmlns:ds="http://schemas.openxmlformats.org/officeDocument/2006/customXml" ds:itemID="{0108D589-311C-4002-80DD-B73C720FA19C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