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b1f7c99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b1f7c99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b1f7c99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b1f7c99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42b1f7c99e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42b1f7c99e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42b1f7c99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42b1f7c99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2b1f7c99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2b1f7c99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2b1f7c9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2b1f7c9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2b1f7c99e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2b1f7c99e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.jp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Oud en nieuw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MB-gebruik-je-browser-slim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725" y="1800100"/>
            <a:ext cx="3981700" cy="211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title="DD-PO-MB-gebruik-je-browser-slim-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9424" y="1800100"/>
            <a:ext cx="3922838" cy="211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Welke </a:t>
            </a:r>
            <a:r>
              <a:rPr i="1" lang="nl" sz="3000">
                <a:solidFill>
                  <a:srgbClr val="455B99"/>
                </a:solidFill>
              </a:rPr>
              <a:t>browser</a:t>
            </a:r>
            <a:r>
              <a:rPr lang="nl" sz="3000">
                <a:solidFill>
                  <a:srgbClr val="455B99"/>
                </a:solidFill>
              </a:rPr>
              <a:t> ken jij?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6" name="Google Shape;66;p15" title="DD-PO-MB-gebruik-je-browser-slim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8334" y="1643225"/>
            <a:ext cx="4687325" cy="263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Van coole code naar waanzinnige website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2" name="Google Shape;72;p16" title="DD-PO-MB-gebruik-je-browser-slim-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039" y="1678450"/>
            <a:ext cx="3323936" cy="221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 title="DD-PO-MB-gebruik-je-browser-slim-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7978" y="1678450"/>
            <a:ext cx="4132987" cy="221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Computernerd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of niet?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9" name="Google Shape;79;p17" title="DD-PO-MB-gebruik-je-browser-slim-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8250" y="896327"/>
            <a:ext cx="5023750" cy="335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Handig hè, die browser!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0" name="Google Shape;90;p19" title="DD-PO-MB-gebruik-je-browser-slim-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200" y="1482125"/>
            <a:ext cx="8273600" cy="30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578516-6E11-4981-8F63-136EB5E2A075}"/>
</file>

<file path=customXml/itemProps2.xml><?xml version="1.0" encoding="utf-8"?>
<ds:datastoreItem xmlns:ds="http://schemas.openxmlformats.org/officeDocument/2006/customXml" ds:itemID="{5E9390F2-A220-475A-900E-99EE5C86C9C3}"/>
</file>

<file path=customXml/itemProps3.xml><?xml version="1.0" encoding="utf-8"?>
<ds:datastoreItem xmlns:ds="http://schemas.openxmlformats.org/officeDocument/2006/customXml" ds:itemID="{BA668136-3606-4E2F-B47E-1EFE30F84F8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