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21" Type="http://schemas.openxmlformats.org/officeDocument/2006/relationships/customXml" Target="../customXml/item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20" Type="http://schemas.openxmlformats.org/officeDocument/2006/relationships/customXml" Target="../customXml/item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0597b9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0597b9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44fef1d5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44fef1d5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44fef1d5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44fef1d5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44fef1d5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44fef1d5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44fef1d5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44fef1d5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44fef1d5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44fef1d5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0597b9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0597b9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44fef1d5e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44fef1d5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44fef1d5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44fef1d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b0597b9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b0597b9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44fef1d5e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44fef1d5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44fef1d5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44fef1d5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44fef1d5e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44fef1d5e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44fef1d5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44fef1d5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Relationship Id="rId4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Relationship Id="rId4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Relationship Id="rId4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8.jpg"/><Relationship Id="rId5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6.jpg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.jpg"/><Relationship Id="rId5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hyperlink" Target="https://www.voedingscentrum.n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16.png"/><Relationship Id="rId5" Type="http://schemas.openxmlformats.org/officeDocument/2006/relationships/hyperlink" Target="https://schooltv.nl/video/wat-draagt-een-astronaut-een-speciaal-pak-voor-in-de-ruimte/" TargetMode="External"/><Relationship Id="rId6" Type="http://schemas.openxmlformats.org/officeDocument/2006/relationships/image" Target="../media/image9.png"/><Relationship Id="rId7" Type="http://schemas.openxmlformats.org/officeDocument/2006/relationships/hyperlink" Target="https://www.youtube.com/watch?v=64F4GtgqFJ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hyperlink" Target="https://schooltv.nl/video/wat-draagt-een-astronaut-een-speciaal-pak-voor-in-de-ruimte/" TargetMode="External"/><Relationship Id="rId5" Type="http://schemas.openxmlformats.org/officeDocument/2006/relationships/image" Target="../media/image9.png"/><Relationship Id="rId6" Type="http://schemas.openxmlformats.org/officeDocument/2006/relationships/hyperlink" Target="https://schooltv.nl/video-item/het-klokhuis-reclame" TargetMode="External"/><Relationship Id="rId7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87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/>
          <p:nvPr/>
        </p:nvSpPr>
        <p:spPr>
          <a:xfrm>
            <a:off x="1832475" y="2016588"/>
            <a:ext cx="5474700" cy="111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vind dat je voor al het eten reclame mag maken.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3" title="DD-PO-MB-Ga-jij-ook-voor-gezond-13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98675"/>
            <a:ext cx="9365510" cy="624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87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1411650" y="1711650"/>
            <a:ext cx="6320700" cy="172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vind dat je reclame mag maken voor snoep, dat speciaal gericht is op kinderen.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4" title="DD-PO-MB-Ga-jij-ook-voor-gezond-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579" y="1351660"/>
            <a:ext cx="7913075" cy="265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87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/>
          <p:nvPr/>
        </p:nvSpPr>
        <p:spPr>
          <a:xfrm>
            <a:off x="1832475" y="2016588"/>
            <a:ext cx="5474700" cy="1110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vind dat het duidelijk moet zijn als iets reclame is.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87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/>
          <p:nvPr/>
        </p:nvSpPr>
        <p:spPr>
          <a:xfrm>
            <a:off x="1886025" y="701625"/>
            <a:ext cx="5367600" cy="663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Zelf reclame maken!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6"/>
          <p:cNvSpPr/>
          <p:nvPr/>
        </p:nvSpPr>
        <p:spPr>
          <a:xfrm>
            <a:off x="762575" y="930225"/>
            <a:ext cx="1905600" cy="633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26"/>
          <p:cNvSpPr txBox="1"/>
          <p:nvPr/>
        </p:nvSpPr>
        <p:spPr>
          <a:xfrm>
            <a:off x="762575" y="930225"/>
            <a:ext cx="2632200" cy="6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Terugblik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50" name="Google Shape;150;p26" title="DD-PO-MB-Ga-jij-ook-voor-gezond-1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36723" y="654875"/>
            <a:ext cx="3561201" cy="38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vind jij het lekkerst?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Ga-jij-ook-voor-gezond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7503" y="1781200"/>
            <a:ext cx="3478300" cy="2320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 title="DD-PO-MB-Ga-jij-ook-voor-gezond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8207" y="1781200"/>
            <a:ext cx="3478293" cy="2320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vind jij het lekkerst?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5" title="DD-PO-MB-Ga-jij-ook-voor-gezond-4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7503" y="1781200"/>
            <a:ext cx="3478300" cy="2320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 title="DD-PO-MB-Ga-jij-ook-voor-gezond-5.jp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48207" y="1781200"/>
            <a:ext cx="3478293" cy="2320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vind jij het lekkerst?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MB-Ga-jij-ook-voor-gezond-6.jpg"/>
          <p:cNvPicPr preferRelativeResize="0"/>
          <p:nvPr/>
        </p:nvPicPr>
        <p:blipFill rotWithShape="1">
          <a:blip r:embed="rId4">
            <a:alphaModFix/>
          </a:blip>
          <a:srcRect b="3428" l="0" r="0" t="3419"/>
          <a:stretch/>
        </p:blipFill>
        <p:spPr>
          <a:xfrm>
            <a:off x="1383253" y="1781200"/>
            <a:ext cx="3478300" cy="2320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 title="DD-PO-MB-Ga-jij-ook-voor-gezond-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5127" y="1596600"/>
            <a:ext cx="1723776" cy="268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gezond?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0" name="Google Shape;80;p17" title="DD-PO-MB-Ga-jij-ook-voor-gezond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1900" y="1124313"/>
            <a:ext cx="4267225" cy="289488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4389725" y="4019200"/>
            <a:ext cx="3809400" cy="4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 sz="1300">
                <a:solidFill>
                  <a:schemeClr val="dk1"/>
                </a:solidFill>
              </a:rPr>
              <a:t>Bron: </a:t>
            </a:r>
            <a:r>
              <a:rPr lang="nl" sz="1300" u="sng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Voedingscentrum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/>
          <p:nvPr/>
        </p:nvSpPr>
        <p:spPr>
          <a:xfrm>
            <a:off x="696275" y="2571750"/>
            <a:ext cx="3348600" cy="108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/>
        </p:nvSpPr>
        <p:spPr>
          <a:xfrm>
            <a:off x="696275" y="2571750"/>
            <a:ext cx="3348600" cy="10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doet je lichaam met eten?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9" name="Google Shape;89;p18" title="play-button-zwart.pn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6275" y="3874028"/>
            <a:ext cx="525501" cy="52550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1221775" y="3905925"/>
            <a:ext cx="190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rgbClr val="0097A7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Bekijk dit filmpje</a:t>
            </a:r>
            <a:endParaRPr sz="1800"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/>
          <p:nvPr/>
        </p:nvSpPr>
        <p:spPr>
          <a:xfrm>
            <a:off x="762575" y="930225"/>
            <a:ext cx="1905600" cy="1121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7" name="Google Shape;97;p19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2575" y="2358828"/>
            <a:ext cx="525501" cy="525501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9"/>
          <p:cNvSpPr txBox="1"/>
          <p:nvPr/>
        </p:nvSpPr>
        <p:spPr>
          <a:xfrm>
            <a:off x="1288075" y="2390725"/>
            <a:ext cx="1905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 u="sng">
                <a:solidFill>
                  <a:srgbClr val="0097A7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Bekijk dit filmpje</a:t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99" name="Google Shape;99;p19"/>
          <p:cNvSpPr txBox="1"/>
          <p:nvPr/>
        </p:nvSpPr>
        <p:spPr>
          <a:xfrm>
            <a:off x="762575" y="930225"/>
            <a:ext cx="2632200" cy="6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voor eten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0" name="Google Shape;100;p19" title="DD-PO-MB-Ga-jij-ook-voor-gezond-10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65200" y="539476"/>
            <a:ext cx="4525875" cy="4052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0"/>
          <p:cNvSpPr txBox="1"/>
          <p:nvPr/>
        </p:nvSpPr>
        <p:spPr>
          <a:xfrm>
            <a:off x="762575" y="930225"/>
            <a:ext cx="1826400" cy="16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doet reclame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met mij?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7" name="Google Shape;107;p20" title="dreamstime_xs_3179793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92681" y="712525"/>
            <a:ext cx="3253650" cy="371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317500"/>
            <a:ext cx="9144000" cy="6208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187" y="0"/>
            <a:ext cx="9144000" cy="5143508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1"/>
          <p:cNvSpPr/>
          <p:nvPr/>
        </p:nvSpPr>
        <p:spPr>
          <a:xfrm>
            <a:off x="1886025" y="701625"/>
            <a:ext cx="5367600" cy="663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Reclame voor ongezond eten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F77C24-E000-45B2-8CB5-37D20AA6F32D}"/>
</file>

<file path=customXml/itemProps2.xml><?xml version="1.0" encoding="utf-8"?>
<ds:datastoreItem xmlns:ds="http://schemas.openxmlformats.org/officeDocument/2006/customXml" ds:itemID="{C41C6DF0-C774-469E-939F-0758CEC001E3}"/>
</file>

<file path=customXml/itemProps3.xml><?xml version="1.0" encoding="utf-8"?>
<ds:datastoreItem xmlns:ds="http://schemas.openxmlformats.org/officeDocument/2006/customXml" ds:itemID="{D78DF6FF-E79B-43B9-96A9-3E6748545E1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