
<file path=[Content_Types].xml><?xml version="1.0" encoding="utf-8"?>
<Types xmlns="http://schemas.openxmlformats.org/package/2006/content-types">
  <Default Extension="gif" ContentType="image/gif"/>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2.xml"/><Relationship Id="rId2" Type="http://schemas.openxmlformats.org/officeDocument/2006/relationships/viewProps" Target="viewProps.xml"/><Relationship Id="rId16" Type="http://schemas.openxmlformats.org/officeDocument/2006/relationships/customXml" Target="../customXml/item1.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757f5d44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f757f5d4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757f5d44a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757f5d44a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f757f5d44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f757f5d44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f757f5d44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f757f5d44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f757f5d44a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f757f5d44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757f5d44a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757f5d44a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757f5d44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757f5d44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757f5d44a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f757f5d44a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www.youtube.com/watch?v=b005iHf8Z3g" TargetMode="Externa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7.gif"/><Relationship Id="rId5" Type="http://schemas.openxmlformats.org/officeDocument/2006/relationships/image" Target="../media/image1.gif"/><Relationship Id="rId6" Type="http://schemas.openxmlformats.org/officeDocument/2006/relationships/image" Target="../media/image2.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6.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9" name="Shape 9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descr="The Mandelbrot Set is one of the most famous shapes in mathematics, and, like all fractals, it contains patterns at every zoom level. Learn more in our interactive course at https://mathigon.org/course/fractals" id="62" name="Google Shape;62;p15" title="Mandelbrot Zoom Sequence">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1000"/>
                                        <p:tgtEl>
                                          <p:spTgt spid="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6" name="Shape 66"/>
        <p:cNvGrpSpPr/>
        <p:nvPr/>
      </p:nvGrpSpPr>
      <p:grpSpPr>
        <a:xfrm>
          <a:off x="0" y="0"/>
          <a:ext cx="0" cy="0"/>
          <a:chOff x="0" y="0"/>
          <a:chExt cx="0" cy="0"/>
        </a:xfrm>
      </p:grpSpPr>
      <p:sp>
        <p:nvSpPr>
          <p:cNvPr id="67" name="Google Shape;67;p16"/>
          <p:cNvSpPr txBox="1"/>
          <p:nvPr/>
        </p:nvSpPr>
        <p:spPr>
          <a:xfrm>
            <a:off x="762575" y="930225"/>
            <a:ext cx="3344100" cy="6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Beroemde fractals</a:t>
            </a:r>
            <a:endParaRPr sz="3000">
              <a:solidFill>
                <a:srgbClr val="455B99"/>
              </a:solidFill>
            </a:endParaRPr>
          </a:p>
        </p:txBody>
      </p:sp>
      <p:pic>
        <p:nvPicPr>
          <p:cNvPr id="68" name="Google Shape;68;p16" title="DD-PO-BB-fractalicious-3.gif"/>
          <p:cNvPicPr preferRelativeResize="0"/>
          <p:nvPr/>
        </p:nvPicPr>
        <p:blipFill>
          <a:blip r:embed="rId4">
            <a:alphaModFix/>
          </a:blip>
          <a:stretch>
            <a:fillRect/>
          </a:stretch>
        </p:blipFill>
        <p:spPr>
          <a:xfrm>
            <a:off x="916525" y="1847263"/>
            <a:ext cx="1932000" cy="1449000"/>
          </a:xfrm>
          <a:prstGeom prst="rect">
            <a:avLst/>
          </a:prstGeom>
          <a:noFill/>
          <a:ln>
            <a:noFill/>
          </a:ln>
        </p:spPr>
      </p:pic>
      <p:pic>
        <p:nvPicPr>
          <p:cNvPr id="69" name="Google Shape;69;p16" title="DD-PO-BB-fractalicious-4.gif"/>
          <p:cNvPicPr preferRelativeResize="0"/>
          <p:nvPr/>
        </p:nvPicPr>
        <p:blipFill>
          <a:blip r:embed="rId5">
            <a:alphaModFix/>
          </a:blip>
          <a:stretch>
            <a:fillRect/>
          </a:stretch>
        </p:blipFill>
        <p:spPr>
          <a:xfrm>
            <a:off x="3722513" y="1650525"/>
            <a:ext cx="1698975" cy="1752625"/>
          </a:xfrm>
          <a:prstGeom prst="rect">
            <a:avLst/>
          </a:prstGeom>
          <a:noFill/>
          <a:ln>
            <a:noFill/>
          </a:ln>
        </p:spPr>
      </p:pic>
      <p:pic>
        <p:nvPicPr>
          <p:cNvPr id="70" name="Google Shape;70;p16" title="DD-PO-BB-fractalicious-5.gif"/>
          <p:cNvPicPr preferRelativeResize="0"/>
          <p:nvPr/>
        </p:nvPicPr>
        <p:blipFill>
          <a:blip r:embed="rId6">
            <a:alphaModFix/>
          </a:blip>
          <a:stretch>
            <a:fillRect/>
          </a:stretch>
        </p:blipFill>
        <p:spPr>
          <a:xfrm>
            <a:off x="6454637" y="1563513"/>
            <a:ext cx="1613675" cy="1752625"/>
          </a:xfrm>
          <a:prstGeom prst="rect">
            <a:avLst/>
          </a:prstGeom>
          <a:noFill/>
          <a:ln>
            <a:noFill/>
          </a:ln>
        </p:spPr>
      </p:pic>
      <p:sp>
        <p:nvSpPr>
          <p:cNvPr id="71" name="Google Shape;71;p16"/>
          <p:cNvSpPr txBox="1"/>
          <p:nvPr/>
        </p:nvSpPr>
        <p:spPr>
          <a:xfrm>
            <a:off x="916525" y="3616625"/>
            <a:ext cx="1932000" cy="63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a:solidFill>
                  <a:srgbClr val="455B99"/>
                </a:solidFill>
              </a:rPr>
              <a:t>Mandelbrot</a:t>
            </a:r>
            <a:endParaRPr sz="2000">
              <a:solidFill>
                <a:srgbClr val="455B99"/>
              </a:solidFill>
            </a:endParaRPr>
          </a:p>
        </p:txBody>
      </p:sp>
      <p:sp>
        <p:nvSpPr>
          <p:cNvPr id="72" name="Google Shape;72;p16"/>
          <p:cNvSpPr txBox="1"/>
          <p:nvPr/>
        </p:nvSpPr>
        <p:spPr>
          <a:xfrm>
            <a:off x="6295475" y="3616625"/>
            <a:ext cx="1932000" cy="63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a:solidFill>
                  <a:srgbClr val="455B99"/>
                </a:solidFill>
              </a:rPr>
              <a:t>De spons van Menger</a:t>
            </a:r>
            <a:endParaRPr sz="2000">
              <a:solidFill>
                <a:srgbClr val="455B99"/>
              </a:solidFill>
            </a:endParaRPr>
          </a:p>
        </p:txBody>
      </p:sp>
      <p:sp>
        <p:nvSpPr>
          <p:cNvPr id="73" name="Google Shape;73;p16"/>
          <p:cNvSpPr txBox="1"/>
          <p:nvPr/>
        </p:nvSpPr>
        <p:spPr>
          <a:xfrm>
            <a:off x="2981550" y="3616625"/>
            <a:ext cx="3180900" cy="48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a:solidFill>
                  <a:srgbClr val="455B99"/>
                </a:solidFill>
              </a:rPr>
              <a:t>Sierpinski driehoek</a:t>
            </a:r>
            <a:endParaRPr sz="2000">
              <a:solidFill>
                <a:srgbClr val="455B9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7" name="Shape 77"/>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1" name="Shape 81"/>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5" name="Shape 85"/>
        <p:cNvGrpSpPr/>
        <p:nvPr/>
      </p:nvGrpSpPr>
      <p:grpSpPr>
        <a:xfrm>
          <a:off x="0" y="0"/>
          <a:ext cx="0" cy="0"/>
          <a:chOff x="0" y="0"/>
          <a:chExt cx="0" cy="0"/>
        </a:xfrm>
      </p:grpSpPr>
      <p:sp>
        <p:nvSpPr>
          <p:cNvPr id="86" name="Google Shape;86;p19"/>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De Koch sneeuwvlok</a:t>
            </a:r>
            <a:endParaRPr sz="3000">
              <a:solidFill>
                <a:srgbClr val="455B99"/>
              </a:solidFill>
            </a:endParaRPr>
          </a:p>
        </p:txBody>
      </p:sp>
      <p:pic>
        <p:nvPicPr>
          <p:cNvPr id="87" name="Google Shape;87;p19" title="DD-PO-BB-fractalicious-9.gif"/>
          <p:cNvPicPr preferRelativeResize="0"/>
          <p:nvPr/>
        </p:nvPicPr>
        <p:blipFill>
          <a:blip r:embed="rId4">
            <a:alphaModFix/>
          </a:blip>
          <a:stretch>
            <a:fillRect/>
          </a:stretch>
        </p:blipFill>
        <p:spPr>
          <a:xfrm>
            <a:off x="3143250" y="1515550"/>
            <a:ext cx="2857500" cy="2971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1" name="Shape 91"/>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Create a new document." ma:contentTypeScope="" ma:versionID="98b0a0d51b22872632ae5713376e8c6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0cdfc876f30ecc4e255ca332fadf9259"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3DE74C3-3545-4E3C-B2AD-576D6F42BEF6}"/>
</file>

<file path=customXml/itemProps2.xml><?xml version="1.0" encoding="utf-8"?>
<ds:datastoreItem xmlns:ds="http://schemas.openxmlformats.org/officeDocument/2006/customXml" ds:itemID="{DCBEA33D-BE9B-4EF4-8D71-A750D937A588}"/>
</file>

<file path=customXml/itemProps3.xml><?xml version="1.0" encoding="utf-8"?>
<ds:datastoreItem xmlns:ds="http://schemas.openxmlformats.org/officeDocument/2006/customXml" ds:itemID="{549C692A-9B4D-4884-A448-38118C5D9FAD}"/>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