
<file path=[Content_Types].xml><?xml version="1.0" encoding="utf-8"?>
<Types xmlns="http://schemas.openxmlformats.org/package/2006/content-types"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17" Type="http://schemas.openxmlformats.org/officeDocument/2006/relationships/customXml" Target="../customXml/item3.xml"/><Relationship Id="rId2" Type="http://schemas.openxmlformats.org/officeDocument/2006/relationships/viewProps" Target="viewProps.xml"/><Relationship Id="rId16" Type="http://schemas.openxmlformats.org/officeDocument/2006/relationships/customXml" Target="../customXml/item2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757f5cef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757f5cef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57f5cef9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57f5cef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57f5cef9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57f5cef9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757f5cef9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f757f5cef9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f757f5cef9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f757f5cef9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f757f5cef9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f757f5cef9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f757f5cef9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f757f5cef9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757f5cef9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757f5cef9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f757f5cef9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f757f5cef9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Create a new document." ma:contentTypeScope="" ma:versionID="98b0a0d51b22872632ae5713376e8c6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0cdfc876f30ecc4e255ca332fadf9259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1506228-1EBC-480A-B73F-AB2D1F92F57B}"/>
</file>

<file path=customXml/itemProps2.xml><?xml version="1.0" encoding="utf-8"?>
<ds:datastoreItem xmlns:ds="http://schemas.openxmlformats.org/officeDocument/2006/customXml" ds:itemID="{641B9804-26AD-4463-A813-217AFC442766}"/>
</file>

<file path=customXml/itemProps3.xml><?xml version="1.0" encoding="utf-8"?>
<ds:datastoreItem xmlns:ds="http://schemas.openxmlformats.org/officeDocument/2006/customXml" ds:itemID="{4DFECF6F-E777-4FED-802F-550F4B0B532E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