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264ed2bf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264ed2bf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264ed2bf7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264ed2bf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264ed2bf7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264ed2bf7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264ed2bf7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264ed2bf7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264ed2bf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264ed2bf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264ed2bf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264ed2bf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264ed2bf7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4264ed2bf7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222B7E8-6B40-4A88-AC75-261CF6BC0D43}"/>
</file>

<file path=customXml/itemProps2.xml><?xml version="1.0" encoding="utf-8"?>
<ds:datastoreItem xmlns:ds="http://schemas.openxmlformats.org/officeDocument/2006/customXml" ds:itemID="{2701E136-76D1-4EDF-96B5-3B0EF86E059E}"/>
</file>

<file path=customXml/itemProps3.xml><?xml version="1.0" encoding="utf-8"?>
<ds:datastoreItem xmlns:ds="http://schemas.openxmlformats.org/officeDocument/2006/customXml" ds:itemID="{F5A63882-CAB7-43E2-A626-30EA5A2DA17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