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7" Type="http://schemas.openxmlformats.org/officeDocument/2006/relationships/slide" Target="slides/slide2.xml"/><Relationship Id="rId17" Type="http://schemas.openxmlformats.org/officeDocument/2006/relationships/customXml" Target="../customXml/item3.xml"/><Relationship Id="rId2" Type="http://schemas.openxmlformats.org/officeDocument/2006/relationships/viewProps" Target="viewProps.xml"/><Relationship Id="rId16" Type="http://schemas.openxmlformats.org/officeDocument/2006/relationships/customXml" Target="../customXml/item2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15" Type="http://schemas.openxmlformats.org/officeDocument/2006/relationships/customXml" Target="../customXml/item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2831055bb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2831055bb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4264ed2bf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4264ed2bf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4264ed2bf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4264ed2bf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4264ed2bf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4264ed2bf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4264ed2bf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4264ed2bf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264ed2bf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4264ed2bf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4264ed2bf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4264ed2bf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4264ed2bf7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4264ed2bf7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46FD5B7BC0544D96412764ED7642B2" ma:contentTypeVersion="12" ma:contentTypeDescription="Een nieuw document maken." ma:contentTypeScope="" ma:versionID="274cf70196ce5a7aa853d6b0d7d12aad">
  <xsd:schema xmlns:xsd="http://www.w3.org/2001/XMLSchema" xmlns:xs="http://www.w3.org/2001/XMLSchema" xmlns:p="http://schemas.microsoft.com/office/2006/metadata/properties" xmlns:ns2="5a25f3cf-063a-418a-ba9d-30d16b52f8b4" xmlns:ns3="ca8a6944-a0f5-40a7-a0d2-863a166fdcde" targetNamespace="http://schemas.microsoft.com/office/2006/metadata/properties" ma:root="true" ma:fieldsID="aa6a049cc8fd16cbfe4481abcbc6be91" ns2:_="" ns3:_="">
    <xsd:import namespace="5a25f3cf-063a-418a-ba9d-30d16b52f8b4"/>
    <xsd:import namespace="ca8a6944-a0f5-40a7-a0d2-863a166fdc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5f3cf-063a-418a-ba9d-30d16b52f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e450492-3d4b-419d-87fc-023a65d7f8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a6944-a0f5-40a7-a0d2-863a166fdcd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20fa0c-2c8d-4411-a5b9-9bf3443f5fc5}" ma:internalName="TaxCatchAll" ma:showField="CatchAllData" ma:web="ca8a6944-a0f5-40a7-a0d2-863a166fdc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8a6944-a0f5-40a7-a0d2-863a166fdcde" xsi:nil="true"/>
    <lcf76f155ced4ddcb4097134ff3c332f xmlns="5a25f3cf-063a-418a-ba9d-30d16b52f8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222B7E8-6B40-4A88-AC75-261CF6BC0D43}"/>
</file>

<file path=customXml/itemProps2.xml><?xml version="1.0" encoding="utf-8"?>
<ds:datastoreItem xmlns:ds="http://schemas.openxmlformats.org/officeDocument/2006/customXml" ds:itemID="{2701E136-76D1-4EDF-96B5-3B0EF86E059E}"/>
</file>

<file path=customXml/itemProps3.xml><?xml version="1.0" encoding="utf-8"?>
<ds:datastoreItem xmlns:ds="http://schemas.openxmlformats.org/officeDocument/2006/customXml" ds:itemID="{F5A63882-CAB7-43E2-A626-30EA5A2DA17E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0x010100E146FD5B7BC0544D96412764ED7642B2</vt:lpwstr>
  </property>
</Properties>
</file>