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8" Type="http://schemas.openxmlformats.org/officeDocument/2006/relationships/slide" Target="slides/slide3.xml"/><Relationship Id="rId3" Type="http://schemas.openxmlformats.org/officeDocument/2006/relationships/presProps" Target="presProps.xml"/><Relationship Id="rId21" Type="http://schemas.openxmlformats.org/officeDocument/2006/relationships/customXml" Target="../customXml/item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7" Type="http://schemas.openxmlformats.org/officeDocument/2006/relationships/slide" Target="slides/slide2.xml"/><Relationship Id="rId2" Type="http://schemas.openxmlformats.org/officeDocument/2006/relationships/viewProps" Target="viewProps.xml"/><Relationship Id="rId16" Type="http://schemas.openxmlformats.org/officeDocument/2006/relationships/slide" Target="slides/slide11.xml"/><Relationship Id="rId20" Type="http://schemas.openxmlformats.org/officeDocument/2006/relationships/customXml" Target="../customXml/item1.xml"/><Relationship Id="rId11" Type="http://schemas.openxmlformats.org/officeDocument/2006/relationships/slide" Target="slides/slide6.xml"/><Relationship Id="rId1" Type="http://schemas.openxmlformats.org/officeDocument/2006/relationships/theme" Target="theme/theme2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346ef38792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346ef38792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346ef38792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346ef38792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346ef38792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346ef38792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346ef38792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346ef38792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346ef38792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346ef38792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29011166a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29011166a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2831055bb1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2831055bb1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2831055bb1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2831055bb1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346ef38792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346ef3879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346ef38792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346ef38792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346ef38792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346ef38792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346ef38792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346ef38792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346ef38792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346ef38792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hyperlink" Target="https://lessen.futurenl.org/escaperoom-dierentuin/" TargetMode="External"/><Relationship Id="rId7" Type="http://schemas.openxmlformats.org/officeDocument/2006/relationships/hyperlink" Target="https://lessen.futurenl.org/escaperoom-dierentuin/" TargetMode="External"/><Relationship Id="rId8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DD-PO-OB-escaperoom-help-de-dierentuin-1.png"/>
          <p:cNvPicPr preferRelativeResize="0"/>
          <p:nvPr/>
        </p:nvPicPr>
        <p:blipFill rotWithShape="1">
          <a:blip r:embed="rId3">
            <a:alphaModFix/>
          </a:blip>
          <a:srcRect b="0" l="8368" r="8109" t="0"/>
          <a:stretch/>
        </p:blipFill>
        <p:spPr>
          <a:xfrm>
            <a:off x="373050" y="357375"/>
            <a:ext cx="8424474" cy="4428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373050" y="797075"/>
            <a:ext cx="4029300" cy="679200"/>
          </a:xfrm>
          <a:prstGeom prst="rect">
            <a:avLst/>
          </a:prstGeom>
          <a:solidFill>
            <a:srgbClr val="FFDD0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4500">
                <a:solidFill>
                  <a:schemeClr val="lt1"/>
                </a:solidFill>
              </a:rPr>
              <a:t>Escaperoom:</a:t>
            </a:r>
            <a:endParaRPr b="1" sz="4500">
              <a:solidFill>
                <a:schemeClr val="lt1"/>
              </a:solidFill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373050" y="1556000"/>
            <a:ext cx="5284200" cy="679200"/>
          </a:xfrm>
          <a:prstGeom prst="rect">
            <a:avLst/>
          </a:prstGeom>
          <a:solidFill>
            <a:srgbClr val="FFDD0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4500">
                <a:solidFill>
                  <a:schemeClr val="lt1"/>
                </a:solidFill>
              </a:rPr>
              <a:t>Help de dierentuin</a:t>
            </a:r>
            <a:endParaRPr b="1" sz="45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2" title="DD-PO-OB-escaperoom-help-de-dierentuin-10.png"/>
          <p:cNvPicPr preferRelativeResize="0"/>
          <p:nvPr/>
        </p:nvPicPr>
        <p:blipFill rotWithShape="1">
          <a:blip r:embed="rId3">
            <a:alphaModFix/>
          </a:blip>
          <a:srcRect b="0" l="0" r="15433" t="0"/>
          <a:stretch/>
        </p:blipFill>
        <p:spPr>
          <a:xfrm>
            <a:off x="359525" y="344700"/>
            <a:ext cx="8533350" cy="445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3" title="DD-PO-OB-escaperoom-help-de-dierentuin-11.png"/>
          <p:cNvPicPr preferRelativeResize="0"/>
          <p:nvPr/>
        </p:nvPicPr>
        <p:blipFill rotWithShape="1">
          <a:blip r:embed="rId3">
            <a:alphaModFix/>
          </a:blip>
          <a:srcRect b="0" l="0" r="12487" t="0"/>
          <a:stretch/>
        </p:blipFill>
        <p:spPr>
          <a:xfrm>
            <a:off x="116750" y="369925"/>
            <a:ext cx="8827501" cy="4428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4" title="DD-PO-OB-escaperoom-help-de-dierentuin-12.png"/>
          <p:cNvPicPr preferRelativeResize="0"/>
          <p:nvPr/>
        </p:nvPicPr>
        <p:blipFill rotWithShape="1">
          <a:blip r:embed="rId3">
            <a:alphaModFix/>
          </a:blip>
          <a:srcRect b="0" l="6515" r="6384" t="0"/>
          <a:stretch/>
        </p:blipFill>
        <p:spPr>
          <a:xfrm>
            <a:off x="220125" y="363050"/>
            <a:ext cx="8716800" cy="441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5" title="DD-PO-OB-escaperoom-help-de-dierentuin-13.png"/>
          <p:cNvPicPr preferRelativeResize="0"/>
          <p:nvPr/>
        </p:nvPicPr>
        <p:blipFill rotWithShape="1">
          <a:blip r:embed="rId3">
            <a:alphaModFix/>
          </a:blip>
          <a:srcRect b="0" l="7537" r="6904" t="0"/>
          <a:stretch/>
        </p:blipFill>
        <p:spPr>
          <a:xfrm>
            <a:off x="278175" y="351875"/>
            <a:ext cx="8651402" cy="4439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6" title="DD-PO-OB-escaperoom-help-de-dierentuin-14.png"/>
          <p:cNvPicPr preferRelativeResize="0"/>
          <p:nvPr/>
        </p:nvPicPr>
        <p:blipFill rotWithShape="1">
          <a:blip r:embed="rId3">
            <a:alphaModFix/>
          </a:blip>
          <a:srcRect b="0" l="6185" r="7429" t="0"/>
          <a:stretch/>
        </p:blipFill>
        <p:spPr>
          <a:xfrm>
            <a:off x="132075" y="359100"/>
            <a:ext cx="8753475" cy="442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 title="DD-PO-OB-escaperoom-help-de-dierentuin-2.png"/>
          <p:cNvPicPr preferRelativeResize="0"/>
          <p:nvPr/>
        </p:nvPicPr>
        <p:blipFill rotWithShape="1">
          <a:blip r:embed="rId3">
            <a:alphaModFix/>
          </a:blip>
          <a:srcRect b="0" l="7386" r="7709" t="0"/>
          <a:stretch/>
        </p:blipFill>
        <p:spPr>
          <a:xfrm>
            <a:off x="278175" y="355600"/>
            <a:ext cx="8556026" cy="4432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5811200" y="813075"/>
            <a:ext cx="2608800" cy="428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nl" sz="1500" u="sng">
                <a:solidFill>
                  <a:schemeClr val="hlink"/>
                </a:solidFill>
                <a:hlinkClick r:id="rId6"/>
              </a:rPr>
              <a:t>Naar de escaperoom</a:t>
            </a:r>
            <a:endParaRPr sz="1500">
              <a:solidFill>
                <a:schemeClr val="dk1"/>
              </a:solidFill>
            </a:endParaRPr>
          </a:p>
        </p:txBody>
      </p:sp>
      <p:pic>
        <p:nvPicPr>
          <p:cNvPr id="67" name="Google Shape;67;p14" title="icoon-bekijken.png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897700" y="777800"/>
            <a:ext cx="498925" cy="49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5" title="DD-PO-OB-escaperoom-help-de-dierentuin-3.png"/>
          <p:cNvPicPr preferRelativeResize="0"/>
          <p:nvPr/>
        </p:nvPicPr>
        <p:blipFill rotWithShape="1">
          <a:blip r:embed="rId3">
            <a:alphaModFix/>
          </a:blip>
          <a:srcRect b="0" l="5899" r="5908" t="0"/>
          <a:stretch/>
        </p:blipFill>
        <p:spPr>
          <a:xfrm>
            <a:off x="117400" y="346500"/>
            <a:ext cx="8907574" cy="445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6" title="DD-PO-OB-escaperoom-help-de-dierentuin-4.png"/>
          <p:cNvPicPr preferRelativeResize="0"/>
          <p:nvPr/>
        </p:nvPicPr>
        <p:blipFill rotWithShape="1">
          <a:blip r:embed="rId3">
            <a:alphaModFix/>
          </a:blip>
          <a:srcRect b="0" l="6170" r="6048" t="0"/>
          <a:stretch/>
        </p:blipFill>
        <p:spPr>
          <a:xfrm>
            <a:off x="154075" y="342925"/>
            <a:ext cx="8848874" cy="4457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7" title="DD-PO-OB-escaperoom-help-de-dierentuin-5.png"/>
          <p:cNvPicPr preferRelativeResize="0"/>
          <p:nvPr/>
        </p:nvPicPr>
        <p:blipFill rotWithShape="1">
          <a:blip r:embed="rId3">
            <a:alphaModFix/>
          </a:blip>
          <a:srcRect b="0" l="5036" r="5341" t="0"/>
          <a:stretch/>
        </p:blipFill>
        <p:spPr>
          <a:xfrm>
            <a:off x="44025" y="361050"/>
            <a:ext cx="9024976" cy="442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8" title="DD-PO-OB-escaperoom-help-de-dierentuin-6.png"/>
          <p:cNvPicPr preferRelativeResize="0"/>
          <p:nvPr/>
        </p:nvPicPr>
        <p:blipFill rotWithShape="1">
          <a:blip r:embed="rId3">
            <a:alphaModFix/>
          </a:blip>
          <a:srcRect b="0" l="0" r="15397" t="0"/>
          <a:stretch/>
        </p:blipFill>
        <p:spPr>
          <a:xfrm>
            <a:off x="315500" y="363000"/>
            <a:ext cx="8482026" cy="44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9" title="DD-PO-OB-escaperoom-help-de-dierentuin-7.png"/>
          <p:cNvPicPr preferRelativeResize="0"/>
          <p:nvPr/>
        </p:nvPicPr>
        <p:blipFill rotWithShape="1">
          <a:blip r:embed="rId3">
            <a:alphaModFix/>
          </a:blip>
          <a:srcRect b="0" l="0" r="14280" t="0"/>
          <a:stretch/>
        </p:blipFill>
        <p:spPr>
          <a:xfrm>
            <a:off x="380700" y="363050"/>
            <a:ext cx="8578224" cy="4417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20" title="DD-PO-OB-escaperoom-help-de-dierentuin-8.png"/>
          <p:cNvPicPr preferRelativeResize="0"/>
          <p:nvPr/>
        </p:nvPicPr>
        <p:blipFill rotWithShape="1">
          <a:blip r:embed="rId3">
            <a:alphaModFix/>
          </a:blip>
          <a:srcRect b="0" l="0" r="0" t="20628"/>
          <a:stretch/>
        </p:blipFill>
        <p:spPr>
          <a:xfrm>
            <a:off x="359200" y="344850"/>
            <a:ext cx="8425526" cy="46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1" title="DD-PO-OB-escaperoom-help-de-dierentuin-9.png"/>
          <p:cNvPicPr preferRelativeResize="0"/>
          <p:nvPr/>
        </p:nvPicPr>
        <p:blipFill rotWithShape="1">
          <a:blip r:embed="rId3">
            <a:alphaModFix/>
          </a:blip>
          <a:srcRect b="0" l="5320" r="5703" t="0"/>
          <a:stretch/>
        </p:blipFill>
        <p:spPr>
          <a:xfrm>
            <a:off x="88050" y="368375"/>
            <a:ext cx="8929574" cy="440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46FD5B7BC0544D96412764ED7642B2" ma:contentTypeVersion="11" ma:contentTypeDescription="Een nieuw document maken." ma:contentTypeScope="" ma:versionID="ae80d9597e0a0a265eca89b13df0edbe">
  <xsd:schema xmlns:xsd="http://www.w3.org/2001/XMLSchema" xmlns:xs="http://www.w3.org/2001/XMLSchema" xmlns:p="http://schemas.microsoft.com/office/2006/metadata/properties" xmlns:ns2="5a25f3cf-063a-418a-ba9d-30d16b52f8b4" xmlns:ns3="ca8a6944-a0f5-40a7-a0d2-863a166fdcde" targetNamespace="http://schemas.microsoft.com/office/2006/metadata/properties" ma:root="true" ma:fieldsID="9515f8bdca54e8ece3f803b214fb3b9c" ns2:_="" ns3:_="">
    <xsd:import namespace="5a25f3cf-063a-418a-ba9d-30d16b52f8b4"/>
    <xsd:import namespace="ca8a6944-a0f5-40a7-a0d2-863a166fdc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25f3cf-063a-418a-ba9d-30d16b52f8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2e450492-3d4b-419d-87fc-023a65d7f8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a6944-a0f5-40a7-a0d2-863a166fdcd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520fa0c-2c8d-4411-a5b9-9bf3443f5fc5}" ma:internalName="TaxCatchAll" ma:showField="CatchAllData" ma:web="ca8a6944-a0f5-40a7-a0d2-863a166fdc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8a6944-a0f5-40a7-a0d2-863a166fdcde" xsi:nil="true"/>
    <lcf76f155ced4ddcb4097134ff3c332f xmlns="5a25f3cf-063a-418a-ba9d-30d16b52f8b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DE56AD6-FD16-437B-BFCA-63B40F9788DB}"/>
</file>

<file path=customXml/itemProps2.xml><?xml version="1.0" encoding="utf-8"?>
<ds:datastoreItem xmlns:ds="http://schemas.openxmlformats.org/officeDocument/2006/customXml" ds:itemID="{49A34269-910C-4205-AFFF-9D1F54C9DFE3}"/>
</file>

<file path=customXml/itemProps3.xml><?xml version="1.0" encoding="utf-8"?>
<ds:datastoreItem xmlns:ds="http://schemas.openxmlformats.org/officeDocument/2006/customXml" ds:itemID="{97272481-8A14-40E9-A1F6-2A9AD0664B21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0x010100E146FD5B7BC0544D96412764ED7642B2</vt:lpwstr>
  </property>
</Properties>
</file>