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2" Type="http://schemas.openxmlformats.org/officeDocument/2006/relationships/viewProps" Target="viewProps.xml"/><Relationship Id="rId16" Type="http://schemas.openxmlformats.org/officeDocument/2006/relationships/customXml" Target="../customXml/item3.xml"/><Relationship Id="rId11" Type="http://schemas.openxmlformats.org/officeDocument/2006/relationships/slide" Target="slides/slide6.xml"/><Relationship Id="rId1" Type="http://schemas.openxmlformats.org/officeDocument/2006/relationships/theme" Target="theme/theme2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5" Type="http://schemas.openxmlformats.org/officeDocument/2006/relationships/customXml" Target="../customXml/item2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fb9d16df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fb9d16df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efb9d16df0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efb9d16df0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efb9d16df0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efb9d16df0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efb9d16df0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efb9d16df0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efb9d16df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efb9d16df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9.png"/><Relationship Id="rId4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hyperlink" Target="http://www.youtube.com/watch?v=VQCHHpbvaoY" TargetMode="External"/><Relationship Id="rId5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Relationship Id="rId4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51050" y="3739350"/>
            <a:ext cx="4611600" cy="679200"/>
          </a:xfrm>
          <a:prstGeom prst="rect">
            <a:avLst/>
          </a:prstGeom>
          <a:solidFill>
            <a:srgbClr val="FFDD0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Emotie tekenen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5" name="Google Shape;55;p13" title="DD-PO-OB-Emotie-tekenen-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84663" y="514425"/>
            <a:ext cx="3174675" cy="3038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Wat zijn emoties?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1" name="Google Shape;61;p14" title="DD-PO-OB-Emotie-tekenen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02575" y="438138"/>
            <a:ext cx="4267225" cy="426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Kikker is boos in jouw boekenkast: http://bit.ly/16vKxdw&#10;&#10;Kikker is boos&#10;Nadat kikker een tekening / schilderij van eend probeerde te maken en dit verschillende malen mislukte, raakt kikker geïrriteerd en wordt hij na verloop van tijd ook echt boos.&#10;In kikker is boos zie snel op en speelse kinderlijke manier hoe frustraties te bovenhand kunnen nemen. Kikker is boos is opnieuw een prachtig verhaal van Max Velthuijs." id="66" name="Google Shape;66;p15" title="Kikker is boos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9338" y="809625"/>
            <a:ext cx="6265325" cy="3524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Emoji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2" name="Google Shape;72;p16" title="DD-PO-OB-Emotie-tekenen-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2800" y="438138"/>
            <a:ext cx="4267226" cy="4267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Ra ra, hoe voel ik mij?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8" name="Google Shape;78;p17" title="DD-PO-OB-Emotie-teken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35699" y="1468750"/>
            <a:ext cx="4672625" cy="3004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83;p18" title="DD-PO-OB-Emotie-tekenen-5.jpg"/>
          <p:cNvPicPr preferRelativeResize="0"/>
          <p:nvPr/>
        </p:nvPicPr>
        <p:blipFill rotWithShape="1">
          <a:blip r:embed="rId4">
            <a:alphaModFix/>
          </a:blip>
          <a:srcRect b="8109" l="0" r="0" t="5438"/>
          <a:stretch/>
        </p:blipFill>
        <p:spPr>
          <a:xfrm>
            <a:off x="4547477" y="442440"/>
            <a:ext cx="3909676" cy="4183200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8"/>
          <p:cNvSpPr txBox="1"/>
          <p:nvPr/>
        </p:nvSpPr>
        <p:spPr>
          <a:xfrm>
            <a:off x="762575" y="930225"/>
            <a:ext cx="41610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Maak je eigen emoji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9"/>
          <p:cNvSpPr txBox="1"/>
          <p:nvPr/>
        </p:nvSpPr>
        <p:spPr>
          <a:xfrm>
            <a:off x="762575" y="930225"/>
            <a:ext cx="27099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Stuur een emoji bericht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0" name="Google Shape;90;p19" title="DD-PO-OB-Emotie-tekenen-6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613938"/>
            <a:ext cx="3915626" cy="39156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vond je de les?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6" name="Google Shape;96;p20" title="DD-PO-OB-Emotie-tekenen-7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96800" y="1393200"/>
            <a:ext cx="6471749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6C96D76B-A954-447D-AEB8-A365F1096CB9}"/>
</file>

<file path=customXml/itemProps2.xml><?xml version="1.0" encoding="utf-8"?>
<ds:datastoreItem xmlns:ds="http://schemas.openxmlformats.org/officeDocument/2006/customXml" ds:itemID="{8895BF74-2A46-4EDC-8244-516373968F73}"/>
</file>

<file path=customXml/itemProps3.xml><?xml version="1.0" encoding="utf-8"?>
<ds:datastoreItem xmlns:ds="http://schemas.openxmlformats.org/officeDocument/2006/customXml" ds:itemID="{93DF3DA3-198F-4D1F-9C6F-DB99BB93727A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