
<file path=[Content_Types].xml><?xml version="1.0" encoding="utf-8"?>
<Types xmlns="http://schemas.openxmlformats.org/package/2006/content-types">
  <Default Extension="jpg" ContentType="image/jpeg"/>
  <Default Extension="odttf" ContentType="application/vnd.openxmlformats-officedocument.obfuscatedFont"/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8" Type="http://schemas.openxmlformats.org/officeDocument/2006/relationships/slide" Target="slides/slide3.xml"/><Relationship Id="rId18" Type="http://schemas.openxmlformats.org/officeDocument/2006/relationships/customXml" Target="../customXml/item2.xml"/><Relationship Id="rId3" Type="http://schemas.openxmlformats.org/officeDocument/2006/relationships/presProps" Target="presProps.xml"/><Relationship Id="rId12" Type="http://schemas.openxmlformats.org/officeDocument/2006/relationships/slide" Target="slides/slide7.xml"/><Relationship Id="rId7" Type="http://schemas.openxmlformats.org/officeDocument/2006/relationships/slide" Target="slides/slide2.xml"/><Relationship Id="rId17" Type="http://schemas.openxmlformats.org/officeDocument/2006/relationships/customXml" Target="../customXml/item1.xml"/><Relationship Id="rId2" Type="http://schemas.openxmlformats.org/officeDocument/2006/relationships/viewProps" Target="viewProps.xml"/><Relationship Id="rId16" Type="http://schemas.openxmlformats.org/officeDocument/2006/relationships/slide" Target="slides/slide11.xml"/><Relationship Id="rId11" Type="http://schemas.openxmlformats.org/officeDocument/2006/relationships/slide" Target="slides/slide6.xml"/><Relationship Id="rId1" Type="http://schemas.openxmlformats.org/officeDocument/2006/relationships/theme" Target="theme/theme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customXml" Target="../customXml/item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3f6f87fcd71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3f6f87fcd71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3f6f87fcd71_0_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2" name="Google Shape;132;g3f6f87fcd71_0_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2831055bb1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2831055bb1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3f6f87fcd71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3f6f87fcd71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2831055bb1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2831055bb1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3f6f87fcd71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3f6f87fcd71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g3f6f87fcd71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1" name="Google Shape;101;g3f6f87fcd71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f6f87fcd71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3f6f87fcd71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g3f6f87fcd71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Google Shape;114;g3f6f87fcd71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3f6f87fcd71_0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3f6f87fcd71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4.jpg"/><Relationship Id="rId4" Type="http://schemas.openxmlformats.org/officeDocument/2006/relationships/image" Target="../media/image16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6.png"/><Relationship Id="rId4" Type="http://schemas.openxmlformats.org/officeDocument/2006/relationships/image" Target="../media/image9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13.png"/><Relationship Id="rId4" Type="http://schemas.openxmlformats.org/officeDocument/2006/relationships/image" Target="../media/image16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6.png"/><Relationship Id="rId4" Type="http://schemas.openxmlformats.org/officeDocument/2006/relationships/image" Target="../media/image7.png"/><Relationship Id="rId5" Type="http://schemas.openxmlformats.org/officeDocument/2006/relationships/image" Target="../media/image1.jpg"/><Relationship Id="rId6" Type="http://schemas.openxmlformats.org/officeDocument/2006/relationships/hyperlink" Target="https://youtu.be/QbqWjwViiF4" TargetMode="External"/><Relationship Id="rId7" Type="http://schemas.openxmlformats.org/officeDocument/2006/relationships/image" Target="../media/image12.png"/><Relationship Id="rId8" Type="http://schemas.openxmlformats.org/officeDocument/2006/relationships/hyperlink" Target="https://youtu.be/QbqWjwViiF4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6.png"/><Relationship Id="rId4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6.png"/><Relationship Id="rId4" Type="http://schemas.openxmlformats.org/officeDocument/2006/relationships/image" Target="../media/image3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6.png"/><Relationship Id="rId4" Type="http://schemas.openxmlformats.org/officeDocument/2006/relationships/image" Target="../media/image10.jpg"/><Relationship Id="rId5" Type="http://schemas.openxmlformats.org/officeDocument/2006/relationships/image" Target="../media/image8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jpg"/><Relationship Id="rId4" Type="http://schemas.openxmlformats.org/officeDocument/2006/relationships/image" Target="../media/image16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6.png"/><Relationship Id="rId4" Type="http://schemas.openxmlformats.org/officeDocument/2006/relationships/image" Target="../media/image6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6.png"/><Relationship Id="rId4" Type="http://schemas.openxmlformats.org/officeDocument/2006/relationships/image" Target="../media/image5.jp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6.png"/><Relationship Id="rId4" Type="http://schemas.openxmlformats.org/officeDocument/2006/relationships/image" Target="../media/image11.png"/><Relationship Id="rId5" Type="http://schemas.openxmlformats.org/officeDocument/2006/relationships/hyperlink" Target="https://tumble-together.herokuapp.com/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3" title="DD-PO-BB-minischakelaar-in-je-computer-1.jpg"/>
          <p:cNvPicPr preferRelativeResize="0"/>
          <p:nvPr/>
        </p:nvPicPr>
        <p:blipFill rotWithShape="1">
          <a:blip r:embed="rId3">
            <a:alphaModFix/>
          </a:blip>
          <a:srcRect b="10803" l="-270" r="270" t="10803"/>
          <a:stretch/>
        </p:blipFill>
        <p:spPr>
          <a:xfrm>
            <a:off x="249450" y="311565"/>
            <a:ext cx="8645100" cy="4520376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3"/>
          <p:cNvSpPr txBox="1"/>
          <p:nvPr/>
        </p:nvSpPr>
        <p:spPr>
          <a:xfrm>
            <a:off x="351050" y="2824950"/>
            <a:ext cx="5784600" cy="679200"/>
          </a:xfrm>
          <a:prstGeom prst="rect">
            <a:avLst/>
          </a:prstGeom>
          <a:solidFill>
            <a:srgbClr val="0099D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l" sz="4500">
                <a:solidFill>
                  <a:schemeClr val="lt1"/>
                </a:solidFill>
              </a:rPr>
              <a:t> Een minischakelaar</a:t>
            </a:r>
            <a:endParaRPr b="1" sz="4500">
              <a:solidFill>
                <a:schemeClr val="lt1"/>
              </a:solidFill>
            </a:endParaRPr>
          </a:p>
        </p:txBody>
      </p:sp>
      <p:sp>
        <p:nvSpPr>
          <p:cNvPr id="56" name="Google Shape;56;p13"/>
          <p:cNvSpPr txBox="1"/>
          <p:nvPr/>
        </p:nvSpPr>
        <p:spPr>
          <a:xfrm>
            <a:off x="343725" y="3589775"/>
            <a:ext cx="4330200" cy="679200"/>
          </a:xfrm>
          <a:prstGeom prst="rect">
            <a:avLst/>
          </a:prstGeom>
          <a:solidFill>
            <a:srgbClr val="0099D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l" sz="4500">
                <a:solidFill>
                  <a:schemeClr val="lt1"/>
                </a:solidFill>
              </a:rPr>
              <a:t> in je computer</a:t>
            </a:r>
            <a:endParaRPr b="1" sz="4500">
              <a:solidFill>
                <a:schemeClr val="lt1"/>
              </a:solidFill>
            </a:endParaRPr>
          </a:p>
        </p:txBody>
      </p:sp>
      <p:pic>
        <p:nvPicPr>
          <p:cNvPr id="57" name="Google Shape;57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2"/>
          <p:cNvSpPr txBox="1"/>
          <p:nvPr/>
        </p:nvSpPr>
        <p:spPr>
          <a:xfrm>
            <a:off x="801900" y="701625"/>
            <a:ext cx="7540200" cy="6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Nu jij!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129" name="Google Shape;129;p22" title="DD-PO-BB-minischakelaar-in-je-computer-11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09575" y="1692300"/>
            <a:ext cx="2124850" cy="2641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3"/>
          <p:cNvSpPr txBox="1"/>
          <p:nvPr/>
        </p:nvSpPr>
        <p:spPr>
          <a:xfrm>
            <a:off x="762575" y="930225"/>
            <a:ext cx="3933300" cy="347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nl" sz="2500">
                <a:solidFill>
                  <a:srgbClr val="455B99"/>
                </a:solidFill>
              </a:rPr>
              <a:t>Weet je nog?</a:t>
            </a:r>
            <a:endParaRPr b="1" sz="2500">
              <a:solidFill>
                <a:srgbClr val="455B99"/>
              </a:solidFill>
            </a:endParaRPr>
          </a:p>
          <a:p>
            <a:pPr indent="-387350" lvl="0" marL="457200" rtl="0" algn="l">
              <a:spcBef>
                <a:spcPts val="0"/>
              </a:spcBef>
              <a:spcAft>
                <a:spcPts val="0"/>
              </a:spcAft>
              <a:buClr>
                <a:srgbClr val="455B99"/>
              </a:buClr>
              <a:buSzPts val="2500"/>
              <a:buChar char="●"/>
            </a:pPr>
            <a:r>
              <a:rPr lang="nl" sz="2500">
                <a:solidFill>
                  <a:srgbClr val="455B99"/>
                </a:solidFill>
              </a:rPr>
              <a:t>Schakelaar</a:t>
            </a:r>
            <a:endParaRPr sz="2500">
              <a:solidFill>
                <a:srgbClr val="455B99"/>
              </a:solidFill>
            </a:endParaRPr>
          </a:p>
          <a:p>
            <a:pPr indent="-387350" lvl="0" marL="457200" rtl="0" algn="l">
              <a:spcBef>
                <a:spcPts val="0"/>
              </a:spcBef>
              <a:spcAft>
                <a:spcPts val="0"/>
              </a:spcAft>
              <a:buClr>
                <a:srgbClr val="455B99"/>
              </a:buClr>
              <a:buSzPts val="2500"/>
              <a:buChar char="●"/>
            </a:pPr>
            <a:r>
              <a:rPr lang="nl" sz="2500">
                <a:solidFill>
                  <a:srgbClr val="455B99"/>
                </a:solidFill>
              </a:rPr>
              <a:t>Stroomkring</a:t>
            </a:r>
            <a:endParaRPr sz="2500">
              <a:solidFill>
                <a:srgbClr val="455B99"/>
              </a:solidFill>
            </a:endParaRPr>
          </a:p>
          <a:p>
            <a:pPr indent="-387350" lvl="0" marL="457200" rtl="0" algn="l">
              <a:spcBef>
                <a:spcPts val="0"/>
              </a:spcBef>
              <a:spcAft>
                <a:spcPts val="0"/>
              </a:spcAft>
              <a:buClr>
                <a:srgbClr val="455B99"/>
              </a:buClr>
              <a:buSzPts val="2500"/>
              <a:buChar char="●"/>
            </a:pPr>
            <a:r>
              <a:rPr lang="nl" sz="2500">
                <a:solidFill>
                  <a:srgbClr val="455B99"/>
                </a:solidFill>
              </a:rPr>
              <a:t>Processor (CPU)</a:t>
            </a:r>
            <a:endParaRPr sz="2500">
              <a:solidFill>
                <a:srgbClr val="455B99"/>
              </a:solidFill>
            </a:endParaRPr>
          </a:p>
          <a:p>
            <a:pPr indent="-387350" lvl="0" marL="457200" rtl="0" algn="l">
              <a:spcBef>
                <a:spcPts val="0"/>
              </a:spcBef>
              <a:spcAft>
                <a:spcPts val="0"/>
              </a:spcAft>
              <a:buClr>
                <a:srgbClr val="455B99"/>
              </a:buClr>
              <a:buSzPts val="2500"/>
              <a:buChar char="●"/>
            </a:pPr>
            <a:r>
              <a:rPr lang="nl" sz="2500">
                <a:solidFill>
                  <a:srgbClr val="455B99"/>
                </a:solidFill>
              </a:rPr>
              <a:t>Transistor</a:t>
            </a:r>
            <a:endParaRPr sz="2500">
              <a:solidFill>
                <a:srgbClr val="455B99"/>
              </a:solidFill>
            </a:endParaRPr>
          </a:p>
          <a:p>
            <a:pPr indent="-387350" lvl="0" marL="457200" rtl="0" algn="l">
              <a:spcBef>
                <a:spcPts val="0"/>
              </a:spcBef>
              <a:spcAft>
                <a:spcPts val="0"/>
              </a:spcAft>
              <a:buClr>
                <a:srgbClr val="455B99"/>
              </a:buClr>
              <a:buSzPts val="2500"/>
              <a:buChar char="●"/>
            </a:pPr>
            <a:r>
              <a:rPr lang="nl" sz="2500">
                <a:solidFill>
                  <a:srgbClr val="455B99"/>
                </a:solidFill>
              </a:rPr>
              <a:t>Uitvindingen</a:t>
            </a:r>
            <a:endParaRPr sz="2500">
              <a:solidFill>
                <a:srgbClr val="455B99"/>
              </a:solidFill>
            </a:endParaRPr>
          </a:p>
          <a:p>
            <a:pPr indent="-387350" lvl="0" marL="457200" rtl="0" algn="l">
              <a:spcBef>
                <a:spcPts val="0"/>
              </a:spcBef>
              <a:spcAft>
                <a:spcPts val="0"/>
              </a:spcAft>
              <a:buClr>
                <a:srgbClr val="455B99"/>
              </a:buClr>
              <a:buSzPts val="2500"/>
              <a:buChar char="●"/>
            </a:pPr>
            <a:r>
              <a:rPr lang="nl" sz="2500">
                <a:solidFill>
                  <a:srgbClr val="455B99"/>
                </a:solidFill>
              </a:rPr>
              <a:t>Model</a:t>
            </a:r>
            <a:endParaRPr sz="2500">
              <a:solidFill>
                <a:srgbClr val="455B99"/>
              </a:solidFill>
            </a:endParaRPr>
          </a:p>
        </p:txBody>
      </p:sp>
      <p:pic>
        <p:nvPicPr>
          <p:cNvPr id="135" name="Google Shape;135;p23" title="DD-PO-BB-minischakelaar-in-je-computer-12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3207838" y="334161"/>
            <a:ext cx="6473475" cy="4576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/>
          <p:nvPr/>
        </p:nvSpPr>
        <p:spPr>
          <a:xfrm>
            <a:off x="801900" y="701625"/>
            <a:ext cx="7540200" cy="6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De stroomkring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63" name="Google Shape;63;p14" title="DD-PO-BB-minischakelaar-in-je-computer-2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1775" y="2555550"/>
            <a:ext cx="3561885" cy="1741986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14" title="DD-PO-BB-minischakelaar-in-je-computer-3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71504" y="2497836"/>
            <a:ext cx="3685346" cy="1857415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14" title="play-button-zwart.png">
            <a:hlinkClick r:id="rId6"/>
          </p:cNvPr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681763" y="1372137"/>
            <a:ext cx="735426" cy="735426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14"/>
          <p:cNvSpPr txBox="1"/>
          <p:nvPr/>
        </p:nvSpPr>
        <p:spPr>
          <a:xfrm>
            <a:off x="3366225" y="1490850"/>
            <a:ext cx="3096000" cy="49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 u="sng">
                <a:solidFill>
                  <a:schemeClr val="hlink"/>
                </a:solidFill>
                <a:hlinkClick r:id="rId8"/>
              </a:rPr>
              <a:t>Bekijk dit filmpje tot 01:18</a:t>
            </a:r>
            <a:endParaRPr sz="2000">
              <a:solidFill>
                <a:srgbClr val="455B99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5"/>
          <p:cNvSpPr txBox="1"/>
          <p:nvPr/>
        </p:nvSpPr>
        <p:spPr>
          <a:xfrm>
            <a:off x="7397875" y="2901142"/>
            <a:ext cx="1379700" cy="32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1200">
                <a:solidFill>
                  <a:srgbClr val="455B99"/>
                </a:solidFill>
              </a:rPr>
              <a:t>De ventilator</a:t>
            </a:r>
            <a:endParaRPr sz="1200">
              <a:solidFill>
                <a:srgbClr val="455B99"/>
              </a:solidFill>
            </a:endParaRPr>
          </a:p>
        </p:txBody>
      </p:sp>
      <p:pic>
        <p:nvPicPr>
          <p:cNvPr id="72" name="Google Shape;72;p15" title="DD-PO-BB-minischakelaar-in-je-computer-4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9650" y="926350"/>
            <a:ext cx="8004701" cy="3444275"/>
          </a:xfrm>
          <a:prstGeom prst="rect">
            <a:avLst/>
          </a:prstGeom>
          <a:noFill/>
          <a:ln>
            <a:noFill/>
          </a:ln>
        </p:spPr>
      </p:pic>
      <p:sp>
        <p:nvSpPr>
          <p:cNvPr id="73" name="Google Shape;73;p15"/>
          <p:cNvSpPr txBox="1"/>
          <p:nvPr/>
        </p:nvSpPr>
        <p:spPr>
          <a:xfrm>
            <a:off x="443400" y="1962575"/>
            <a:ext cx="1379700" cy="32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1200">
                <a:solidFill>
                  <a:srgbClr val="455B99"/>
                </a:solidFill>
              </a:rPr>
              <a:t>Het moederbord</a:t>
            </a:r>
            <a:endParaRPr sz="1200">
              <a:solidFill>
                <a:srgbClr val="455B99"/>
              </a:solidFill>
            </a:endParaRPr>
          </a:p>
        </p:txBody>
      </p:sp>
      <p:sp>
        <p:nvSpPr>
          <p:cNvPr id="74" name="Google Shape;74;p15"/>
          <p:cNvSpPr txBox="1"/>
          <p:nvPr/>
        </p:nvSpPr>
        <p:spPr>
          <a:xfrm>
            <a:off x="3345750" y="4458387"/>
            <a:ext cx="1379700" cy="32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1200">
                <a:solidFill>
                  <a:srgbClr val="455B99"/>
                </a:solidFill>
              </a:rPr>
              <a:t>De videokaart</a:t>
            </a:r>
            <a:endParaRPr sz="1200">
              <a:solidFill>
                <a:srgbClr val="455B99"/>
              </a:solidFill>
            </a:endParaRPr>
          </a:p>
        </p:txBody>
      </p:sp>
      <p:sp>
        <p:nvSpPr>
          <p:cNvPr id="75" name="Google Shape;75;p15"/>
          <p:cNvSpPr txBox="1"/>
          <p:nvPr/>
        </p:nvSpPr>
        <p:spPr>
          <a:xfrm>
            <a:off x="5362175" y="4458387"/>
            <a:ext cx="1379700" cy="32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1200">
                <a:solidFill>
                  <a:srgbClr val="455B99"/>
                </a:solidFill>
              </a:rPr>
              <a:t>De processor</a:t>
            </a:r>
            <a:endParaRPr sz="1200">
              <a:solidFill>
                <a:srgbClr val="455B99"/>
              </a:solidFill>
            </a:endParaRPr>
          </a:p>
        </p:txBody>
      </p:sp>
      <p:sp>
        <p:nvSpPr>
          <p:cNvPr id="76" name="Google Shape;76;p15"/>
          <p:cNvSpPr txBox="1"/>
          <p:nvPr/>
        </p:nvSpPr>
        <p:spPr>
          <a:xfrm>
            <a:off x="7271075" y="2513167"/>
            <a:ext cx="1379700" cy="32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1200">
                <a:solidFill>
                  <a:srgbClr val="455B99"/>
                </a:solidFill>
              </a:rPr>
              <a:t>De harde schijf</a:t>
            </a:r>
            <a:endParaRPr sz="1200">
              <a:solidFill>
                <a:srgbClr val="455B99"/>
              </a:solidFill>
            </a:endParaRPr>
          </a:p>
        </p:txBody>
      </p:sp>
      <p:sp>
        <p:nvSpPr>
          <p:cNvPr id="77" name="Google Shape;77;p15"/>
          <p:cNvSpPr txBox="1"/>
          <p:nvPr/>
        </p:nvSpPr>
        <p:spPr>
          <a:xfrm>
            <a:off x="7319850" y="4458387"/>
            <a:ext cx="1379700" cy="32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1200">
                <a:solidFill>
                  <a:srgbClr val="455B99"/>
                </a:solidFill>
              </a:rPr>
              <a:t>De netwerkkaart</a:t>
            </a:r>
            <a:endParaRPr sz="1200">
              <a:solidFill>
                <a:srgbClr val="455B99"/>
              </a:solidFill>
            </a:endParaRPr>
          </a:p>
        </p:txBody>
      </p:sp>
      <p:sp>
        <p:nvSpPr>
          <p:cNvPr id="78" name="Google Shape;78;p15"/>
          <p:cNvSpPr txBox="1"/>
          <p:nvPr/>
        </p:nvSpPr>
        <p:spPr>
          <a:xfrm>
            <a:off x="5776150" y="490392"/>
            <a:ext cx="1379700" cy="322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1200">
                <a:solidFill>
                  <a:srgbClr val="455B99"/>
                </a:solidFill>
              </a:rPr>
              <a:t>De computerkast</a:t>
            </a:r>
            <a:endParaRPr sz="1200">
              <a:solidFill>
                <a:srgbClr val="455B99"/>
              </a:solidFill>
            </a:endParaRPr>
          </a:p>
        </p:txBody>
      </p:sp>
      <p:cxnSp>
        <p:nvCxnSpPr>
          <p:cNvPr id="79" name="Google Shape;79;p15"/>
          <p:cNvCxnSpPr/>
          <p:nvPr/>
        </p:nvCxnSpPr>
        <p:spPr>
          <a:xfrm>
            <a:off x="696725" y="2299400"/>
            <a:ext cx="61800" cy="388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80" name="Google Shape;80;p15"/>
          <p:cNvCxnSpPr/>
          <p:nvPr/>
        </p:nvCxnSpPr>
        <p:spPr>
          <a:xfrm flipH="1">
            <a:off x="7276200" y="2837400"/>
            <a:ext cx="167400" cy="1941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81" name="Google Shape;81;p15"/>
          <p:cNvCxnSpPr/>
          <p:nvPr/>
        </p:nvCxnSpPr>
        <p:spPr>
          <a:xfrm flipH="1">
            <a:off x="8104950" y="3225450"/>
            <a:ext cx="167700" cy="229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82" name="Google Shape;82;p15"/>
          <p:cNvCxnSpPr/>
          <p:nvPr/>
        </p:nvCxnSpPr>
        <p:spPr>
          <a:xfrm rot="10800000">
            <a:off x="6055900" y="4303875"/>
            <a:ext cx="123600" cy="235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83" name="Google Shape;83;p15"/>
          <p:cNvCxnSpPr/>
          <p:nvPr/>
        </p:nvCxnSpPr>
        <p:spPr>
          <a:xfrm flipH="1" rot="10800000">
            <a:off x="4070825" y="4374208"/>
            <a:ext cx="3900" cy="1545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84" name="Google Shape;84;p15"/>
          <p:cNvCxnSpPr/>
          <p:nvPr/>
        </p:nvCxnSpPr>
        <p:spPr>
          <a:xfrm rot="10800000">
            <a:off x="7914125" y="4339287"/>
            <a:ext cx="42900" cy="1953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85" name="Google Shape;85;p15"/>
          <p:cNvCxnSpPr/>
          <p:nvPr/>
        </p:nvCxnSpPr>
        <p:spPr>
          <a:xfrm flipH="1">
            <a:off x="6309000" y="721725"/>
            <a:ext cx="43800" cy="1662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6"/>
          <p:cNvSpPr txBox="1"/>
          <p:nvPr/>
        </p:nvSpPr>
        <p:spPr>
          <a:xfrm>
            <a:off x="762575" y="930225"/>
            <a:ext cx="38094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De processor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91" name="Google Shape;91;p16" title="DD-PO-BB-minischakelaar-in-je-computer-5.jpg"/>
          <p:cNvPicPr preferRelativeResize="0"/>
          <p:nvPr/>
        </p:nvPicPr>
        <p:blipFill rotWithShape="1">
          <a:blip r:embed="rId4">
            <a:alphaModFix/>
          </a:blip>
          <a:srcRect b="110" l="17049" r="22496" t="-110"/>
          <a:stretch/>
        </p:blipFill>
        <p:spPr>
          <a:xfrm>
            <a:off x="4025352" y="529350"/>
            <a:ext cx="4597000" cy="4075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Google Shape;96;p17" title="DD-PO-BB-minischakelaar-in-je-computer-6.jpg"/>
          <p:cNvPicPr preferRelativeResize="0"/>
          <p:nvPr/>
        </p:nvPicPr>
        <p:blipFill rotWithShape="1">
          <a:blip r:embed="rId4">
            <a:alphaModFix/>
          </a:blip>
          <a:srcRect b="0" l="7706" r="7706" t="0"/>
          <a:stretch/>
        </p:blipFill>
        <p:spPr>
          <a:xfrm>
            <a:off x="4945171" y="1763450"/>
            <a:ext cx="3205080" cy="2841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7" title="DD-PO-BB-minischakelaar-in-je-computer-7.jp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56425" y="1763450"/>
            <a:ext cx="3788900" cy="2841675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7"/>
          <p:cNvSpPr txBox="1"/>
          <p:nvPr/>
        </p:nvSpPr>
        <p:spPr>
          <a:xfrm>
            <a:off x="801900" y="701625"/>
            <a:ext cx="7540200" cy="6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De transistor</a:t>
            </a:r>
            <a:endParaRPr sz="3000">
              <a:solidFill>
                <a:srgbClr val="455B99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" name="Google Shape;103;p18" title="DD-PO-BB-minischakelaar-in-je-computer-8.jpg"/>
          <p:cNvPicPr preferRelativeResize="0"/>
          <p:nvPr/>
        </p:nvPicPr>
        <p:blipFill rotWithShape="1">
          <a:blip r:embed="rId3">
            <a:alphaModFix/>
          </a:blip>
          <a:srcRect b="8189" l="0" r="0" t="9098"/>
          <a:stretch/>
        </p:blipFill>
        <p:spPr>
          <a:xfrm flipH="1">
            <a:off x="330475" y="257350"/>
            <a:ext cx="8483050" cy="4680326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18"/>
          <p:cNvSpPr txBox="1"/>
          <p:nvPr/>
        </p:nvSpPr>
        <p:spPr>
          <a:xfrm>
            <a:off x="762575" y="930225"/>
            <a:ext cx="38094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De transistor,</a:t>
            </a:r>
            <a:endParaRPr sz="3000">
              <a:solidFill>
                <a:srgbClr val="455B99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het werk van uitvinders!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105" name="Google Shape;105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9"/>
          <p:cNvSpPr txBox="1"/>
          <p:nvPr/>
        </p:nvSpPr>
        <p:spPr>
          <a:xfrm>
            <a:off x="762575" y="930225"/>
            <a:ext cx="3331800" cy="164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Een model van een computer?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111" name="Google Shape;111;p19" title="DD-PO-BB-minischakelaar-in-je-computer-9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56950" y="617838"/>
            <a:ext cx="2497350" cy="39078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0"/>
          <p:cNvSpPr txBox="1"/>
          <p:nvPr/>
        </p:nvSpPr>
        <p:spPr>
          <a:xfrm>
            <a:off x="801900" y="701625"/>
            <a:ext cx="7540200" cy="670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De knikkercomputer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117" name="Google Shape;117;p20" title="DD-PO-BB-minischakelaar-in-je-computer-10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92374" y="1372125"/>
            <a:ext cx="7359251" cy="3185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Google Shape;122;p21" title="icoon-bekijken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20088" y="2204025"/>
            <a:ext cx="735425" cy="735425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21"/>
          <p:cNvSpPr txBox="1"/>
          <p:nvPr/>
        </p:nvSpPr>
        <p:spPr>
          <a:xfrm>
            <a:off x="3255513" y="2322738"/>
            <a:ext cx="3368400" cy="49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nl" sz="2000" u="sng">
                <a:solidFill>
                  <a:schemeClr val="hlink"/>
                </a:solidFill>
                <a:hlinkClick r:id="rId5"/>
              </a:rPr>
              <a:t>Bekijk de knikkercomputer!</a:t>
            </a:r>
            <a:endParaRPr sz="2000">
              <a:solidFill>
                <a:srgbClr val="455B99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46FD5B7BC0544D96412764ED7642B2" ma:contentTypeVersion="12" ma:contentTypeDescription="Create a new document." ma:contentTypeScope="" ma:versionID="98b0a0d51b22872632ae5713376e8c66">
  <xsd:schema xmlns:xsd="http://www.w3.org/2001/XMLSchema" xmlns:xs="http://www.w3.org/2001/XMLSchema" xmlns:p="http://schemas.microsoft.com/office/2006/metadata/properties" xmlns:ns2="5a25f3cf-063a-418a-ba9d-30d16b52f8b4" xmlns:ns3="ca8a6944-a0f5-40a7-a0d2-863a166fdcde" targetNamespace="http://schemas.microsoft.com/office/2006/metadata/properties" ma:root="true" ma:fieldsID="0cdfc876f30ecc4e255ca332fadf9259" ns2:_="" ns3:_="">
    <xsd:import namespace="5a25f3cf-063a-418a-ba9d-30d16b52f8b4"/>
    <xsd:import namespace="ca8a6944-a0f5-40a7-a0d2-863a166fdc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25f3cf-063a-418a-ba9d-30d16b52f8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2e450492-3d4b-419d-87fc-023a65d7f8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8a6944-a0f5-40a7-a0d2-863a166fdcd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520fa0c-2c8d-4411-a5b9-9bf3443f5fc5}" ma:internalName="TaxCatchAll" ma:showField="CatchAllData" ma:web="ca8a6944-a0f5-40a7-a0d2-863a166fdc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a8a6944-a0f5-40a7-a0d2-863a166fdcde" xsi:nil="true"/>
    <lcf76f155ced4ddcb4097134ff3c332f xmlns="5a25f3cf-063a-418a-ba9d-30d16b52f8b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0DED66A1-4088-4191-A909-01E26744B823}"/>
</file>

<file path=customXml/itemProps2.xml><?xml version="1.0" encoding="utf-8"?>
<ds:datastoreItem xmlns:ds="http://schemas.openxmlformats.org/officeDocument/2006/customXml" ds:itemID="{E5FC51EC-00E3-4447-A800-5756491A9BD0}"/>
</file>

<file path=customXml/itemProps3.xml><?xml version="1.0" encoding="utf-8"?>
<ds:datastoreItem xmlns:ds="http://schemas.openxmlformats.org/officeDocument/2006/customXml" ds:itemID="{4D15330B-BAF8-42C7-830C-A82B72C21790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0x010100E146FD5B7BC0544D96412764ED7642B2</vt:lpwstr>
  </property>
</Properties>
</file>