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18" Type="http://schemas.openxmlformats.org/officeDocument/2006/relationships/customXml" Target="../customXml/item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2.xml"/><Relationship Id="rId2" Type="http://schemas.openxmlformats.org/officeDocument/2006/relationships/viewProps" Target="viewProps.xml"/><Relationship Id="rId16" Type="http://schemas.openxmlformats.org/officeDocument/2006/relationships/customXml" Target="../customXml/item1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42cc95464c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42cc95464c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2cc95464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2cc95464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42cc95464c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42cc95464c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42cc95464c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42cc95464c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42cc95464c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42cc95464c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2cc95464c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2cc95464c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42cc95464c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42cc95464c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42cc95464c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42cc95464c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42cc95464c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42cc95464c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Relationship Id="rId4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1.png"/><Relationship Id="rId5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1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11.jpg"/><Relationship Id="rId5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1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Een bericht sturen?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DD-PO-BB-een-geheime-boodschap-2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16225" y="438138"/>
            <a:ext cx="4267224" cy="4267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/>
        </p:nvSpPr>
        <p:spPr>
          <a:xfrm>
            <a:off x="801900" y="7016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Documenten delen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5" name="Google Shape;65;p15" title="DD-PO-BB-een-geheime-boodschap-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42662" y="1469625"/>
            <a:ext cx="5258675" cy="3286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6" title="DD-PO-BB-een-geheime-boodschap-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0850" y="1275098"/>
            <a:ext cx="4787624" cy="2593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6" title="DD-PO-BB-een-geheime-boodschap-5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29849" y="1275100"/>
            <a:ext cx="2593300" cy="259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/>
          <p:nvPr/>
        </p:nvSpPr>
        <p:spPr>
          <a:xfrm>
            <a:off x="801900" y="7016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Een online document maken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7" name="Google Shape;77;p17" title="DD-PO-BB-een-geheime-boodschap-6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22599" y="1452425"/>
            <a:ext cx="4098800" cy="307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8" title="DD-PO-BB-een-geheime-boodschap-7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23348" y="1709101"/>
            <a:ext cx="3697301" cy="2530325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8"/>
          <p:cNvSpPr txBox="1"/>
          <p:nvPr/>
        </p:nvSpPr>
        <p:spPr>
          <a:xfrm>
            <a:off x="801900" y="7016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Verkeerd verzonden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 txBox="1"/>
          <p:nvPr/>
        </p:nvSpPr>
        <p:spPr>
          <a:xfrm>
            <a:off x="801900" y="7016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Caesarcode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9" name="Google Shape;89;p19" title="DD-PO-BB-een-geheime-boodschap-8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27551" y="506538"/>
            <a:ext cx="2080475" cy="4130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9" title="DD-PO-BB-een-geheime-boodschap-9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8550" y="1984750"/>
            <a:ext cx="8026899" cy="53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Versleutelen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6" name="Google Shape;96;p20" title="DD-PO-BB-een-geheime-boodschap-10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4482225" y="454050"/>
            <a:ext cx="4267224" cy="42353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1"/>
          <p:cNvSpPr txBox="1"/>
          <p:nvPr/>
        </p:nvSpPr>
        <p:spPr>
          <a:xfrm>
            <a:off x="762575" y="930225"/>
            <a:ext cx="50853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3000">
                <a:solidFill>
                  <a:srgbClr val="455B99"/>
                </a:solidFill>
              </a:rPr>
              <a:t>Kraak de code!</a:t>
            </a:r>
            <a:endParaRPr sz="3000">
              <a:solidFill>
                <a:srgbClr val="455B99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2000"/>
              <a:buAutoNum type="arabicPeriod"/>
            </a:pPr>
            <a:r>
              <a:rPr lang="nl" sz="2000">
                <a:solidFill>
                  <a:srgbClr val="455B99"/>
                </a:solidFill>
              </a:rPr>
              <a:t>Gebruik een sleutelwoord</a:t>
            </a:r>
            <a:endParaRPr sz="2000">
              <a:solidFill>
                <a:srgbClr val="455B99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2000"/>
              <a:buAutoNum type="arabicPeriod"/>
            </a:pPr>
            <a:r>
              <a:rPr lang="nl" sz="2000">
                <a:solidFill>
                  <a:srgbClr val="455B99"/>
                </a:solidFill>
              </a:rPr>
              <a:t>Letters tellen</a:t>
            </a:r>
            <a:endParaRPr sz="2000">
              <a:solidFill>
                <a:srgbClr val="455B99"/>
              </a:solidFill>
            </a:endParaRPr>
          </a:p>
        </p:txBody>
      </p:sp>
      <p:pic>
        <p:nvPicPr>
          <p:cNvPr id="102" name="Google Shape;102;p21" title="DD-PO-BB-een-geheime-boodschap-11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18725" y="416550"/>
            <a:ext cx="4308724" cy="4308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14C379E-17ED-4215-8430-8D81D77D2DAD}"/>
</file>

<file path=customXml/itemProps2.xml><?xml version="1.0" encoding="utf-8"?>
<ds:datastoreItem xmlns:ds="http://schemas.openxmlformats.org/officeDocument/2006/customXml" ds:itemID="{25E8FE38-925B-457B-ABB3-B1B4228C1A67}"/>
</file>

<file path=customXml/itemProps3.xml><?xml version="1.0" encoding="utf-8"?>
<ds:datastoreItem xmlns:ds="http://schemas.openxmlformats.org/officeDocument/2006/customXml" ds:itemID="{9232DB66-CBB8-47C4-9690-CF907F2A8A38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