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2cc95464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2cc95464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cc9546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cc9546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2cc95464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2cc95464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2cc95464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2cc95464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2cc95464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2cc95464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2cc95464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2cc95464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2cc95464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2cc95464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2cc95464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2cc95464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2cc95464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2cc95464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1.jp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bericht sturen?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BB-een-geheime-boodschap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6225" y="438138"/>
            <a:ext cx="4267224" cy="426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Documenten delen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BB-een-geheime-boodschap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662" y="1469625"/>
            <a:ext cx="5258675" cy="328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 title="DD-PO-BB-een-geheime-boodschap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850" y="1275098"/>
            <a:ext cx="4787624" cy="259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 title="DD-PO-BB-een-geheime-boodschap-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9849" y="1275100"/>
            <a:ext cx="2593300" cy="25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online document maken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 title="DD-PO-BB-een-geheime-boodschap-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2599" y="1452425"/>
            <a:ext cx="4098800" cy="30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 title="DD-PO-BB-een-geheime-boodschap-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3348" y="1709101"/>
            <a:ext cx="3697301" cy="25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Verkeerd verzonden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Caesarcode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9" name="Google Shape;89;p19" title="DD-PO-BB-een-geheime-boodschap-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7551" y="506538"/>
            <a:ext cx="2080475" cy="413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 title="DD-PO-BB-een-geheime-boodschap-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550" y="1984750"/>
            <a:ext cx="8026899" cy="5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Versleutelen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6" name="Google Shape;96;p20" title="DD-PO-BB-een-geheime-boodschap-1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482225" y="454050"/>
            <a:ext cx="4267224" cy="4235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762575" y="930225"/>
            <a:ext cx="50853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Kraak de code!</a:t>
            </a:r>
            <a:endParaRPr sz="3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AutoNum type="arabicPeriod"/>
            </a:pPr>
            <a:r>
              <a:rPr lang="nl" sz="2000">
                <a:solidFill>
                  <a:srgbClr val="455B99"/>
                </a:solidFill>
              </a:rPr>
              <a:t>Gebruik een sleutelwoord</a:t>
            </a:r>
            <a:endParaRPr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AutoNum type="arabicPeriod"/>
            </a:pPr>
            <a:r>
              <a:rPr lang="nl" sz="2000">
                <a:solidFill>
                  <a:srgbClr val="455B99"/>
                </a:solidFill>
              </a:rPr>
              <a:t>Letters tellen</a:t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102" name="Google Shape;102;p21" title="DD-PO-BB-een-geheime-boodschap-1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8725" y="416550"/>
            <a:ext cx="4308724" cy="430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4C379E-17ED-4215-8430-8D81D77D2DAD}"/>
</file>

<file path=customXml/itemProps2.xml><?xml version="1.0" encoding="utf-8"?>
<ds:datastoreItem xmlns:ds="http://schemas.openxmlformats.org/officeDocument/2006/customXml" ds:itemID="{25E8FE38-925B-457B-ABB3-B1B4228C1A67}"/>
</file>

<file path=customXml/itemProps3.xml><?xml version="1.0" encoding="utf-8"?>
<ds:datastoreItem xmlns:ds="http://schemas.openxmlformats.org/officeDocument/2006/customXml" ds:itemID="{9232DB66-CBB8-47C4-9690-CF907F2A8A3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