
<file path=[Content_Types].xml><?xml version="1.0" encoding="utf-8"?>
<Types xmlns="http://schemas.openxmlformats.org/package/2006/content-types">
  <Default Extension="odttf" ContentType="application/vnd.openxmlformats-officedocument.obfuscatedFont"/>
  <Default Extension="png" ContentType="image/png"/>
  <Default Extension="rels" ContentType="application/vnd.openxmlformats-package.relationships+xml"/>
  <Default Extension="xml" ContentType="application/xml"/>
  <Override PartName="/ppt/theme/theme1.xml" ContentType="application/vnd.openxmlformats-officedocument.theme+xml"/>
  <Override PartName="/ppt/theme/theme2.xml" ContentType="application/vnd.openxmlformats-officedocument.theme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2" Type="http://schemas.openxmlformats.org/officeDocument/2006/relationships/custom-properties" Target="docProps/custom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8" Type="http://schemas.openxmlformats.org/officeDocument/2006/relationships/slide" Target="slides/slide3.xml"/><Relationship Id="rId3" Type="http://schemas.openxmlformats.org/officeDocument/2006/relationships/presProps" Target="presProps.xml"/><Relationship Id="rId21" Type="http://schemas.openxmlformats.org/officeDocument/2006/relationships/customXml" Target="../customXml/item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7" Type="http://schemas.openxmlformats.org/officeDocument/2006/relationships/slide" Target="slides/slide2.xml"/><Relationship Id="rId2" Type="http://schemas.openxmlformats.org/officeDocument/2006/relationships/viewProps" Target="viewProps.xml"/><Relationship Id="rId16" Type="http://schemas.openxmlformats.org/officeDocument/2006/relationships/slide" Target="slides/slide11.xml"/><Relationship Id="rId20" Type="http://schemas.openxmlformats.org/officeDocument/2006/relationships/customXml" Target="../customXml/item1.xml"/><Relationship Id="rId11" Type="http://schemas.openxmlformats.org/officeDocument/2006/relationships/slide" Target="slides/slide6.xml"/><Relationship Id="rId1" Type="http://schemas.openxmlformats.org/officeDocument/2006/relationships/theme" Target="theme/theme1.xml"/><Relationship Id="rId6" Type="http://schemas.openxmlformats.org/officeDocument/2006/relationships/slide" Target="slides/slide1.xml"/><Relationship Id="rId15" Type="http://schemas.openxmlformats.org/officeDocument/2006/relationships/slide" Target="slides/slide10.xml"/><Relationship Id="rId5" Type="http://schemas.openxmlformats.org/officeDocument/2006/relationships/notesMaster" Target="notesMasters/notesMaster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customXml" Target="../customXml/item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3f3fca44f05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3f3fca44f05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g3f3fca44f05_0_3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" name="Google Shape;88;g3f3fca44f05_0_3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g3f3fca44f05_0_3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" name="Google Shape;92;g3f3fca44f05_0_3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g3f3fca44f05_0_4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6" name="Google Shape;96;g3f3fca44f05_0_4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g3f3fca44f05_0_2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g3f3fca44f05_0_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g3f3fca44f05_0_2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4" name="Google Shape;104;g3f3fca44f05_0_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g3f3fca44f05_0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" name="Google Shape;56;g3f3fca44f05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g3f3fca44f05_0_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" name="Google Shape;60;g3f3fca44f05_0_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g3f3fca44f05_0_1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" name="Google Shape;64;g3f3fca44f05_0_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g3f3fca44f05_0_1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" name="Google Shape;68;g3f3fca44f05_0_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g3f3fca44f05_0_1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" name="Google Shape;72;g3f3fca44f05_0_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g3f3fca44f05_0_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" name="Google Shape;76;g3f3fca44f05_0_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g3f3fca44f05_0_4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" name="Google Shape;80;g3f3fca44f05_0_4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g3f3fca44f05_0_2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4" name="Google Shape;84;g3f3fca44f05_0_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8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7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3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1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2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4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0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5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9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3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6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4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146FD5B7BC0544D96412764ED7642B2" ma:contentTypeVersion="12" ma:contentTypeDescription="Create a new document." ma:contentTypeScope="" ma:versionID="98b0a0d51b22872632ae5713376e8c66">
  <xsd:schema xmlns:xsd="http://www.w3.org/2001/XMLSchema" xmlns:xs="http://www.w3.org/2001/XMLSchema" xmlns:p="http://schemas.microsoft.com/office/2006/metadata/properties" xmlns:ns2="5a25f3cf-063a-418a-ba9d-30d16b52f8b4" xmlns:ns3="ca8a6944-a0f5-40a7-a0d2-863a166fdcde" targetNamespace="http://schemas.microsoft.com/office/2006/metadata/properties" ma:root="true" ma:fieldsID="0cdfc876f30ecc4e255ca332fadf9259" ns2:_="" ns3:_="">
    <xsd:import namespace="5a25f3cf-063a-418a-ba9d-30d16b52f8b4"/>
    <xsd:import namespace="ca8a6944-a0f5-40a7-a0d2-863a166fdcd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a25f3cf-063a-418a-ba9d-30d16b52f8b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2e450492-3d4b-419d-87fc-023a65d7f87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a8a6944-a0f5-40a7-a0d2-863a166fdcde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f520fa0c-2c8d-4411-a5b9-9bf3443f5fc5}" ma:internalName="TaxCatchAll" ma:showField="CatchAllData" ma:web="ca8a6944-a0f5-40a7-a0d2-863a166fdcd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ca8a6944-a0f5-40a7-a0d2-863a166fdcde" xsi:nil="true"/>
    <lcf76f155ced4ddcb4097134ff3c332f xmlns="5a25f3cf-063a-418a-ba9d-30d16b52f8b4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5703E708-3928-4D02-8E3A-7E452EF827D0}"/>
</file>

<file path=customXml/itemProps2.xml><?xml version="1.0" encoding="utf-8"?>
<ds:datastoreItem xmlns:ds="http://schemas.openxmlformats.org/officeDocument/2006/customXml" ds:itemID="{4CBDAA2D-FEA5-42E1-B5AC-B8F86165B630}"/>
</file>

<file path=customXml/itemProps3.xml><?xml version="1.0" encoding="utf-8"?>
<ds:datastoreItem xmlns:ds="http://schemas.openxmlformats.org/officeDocument/2006/customXml" ds:itemID="{03406171-DEE9-4ECC-8FBD-25C279AEAD9E}"/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0x010100E146FD5B7BC0544D96412764ED7642B2</vt:lpwstr>
  </property>
</Properties>
</file>