
<file path=[Content_Types].xml><?xml version="1.0" encoding="utf-8"?>
<Types xmlns="http://schemas.openxmlformats.org/package/2006/content-types">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3.xml"/><Relationship Id="rId3"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customXml" Target="../customXml/item2.xml"/><Relationship Id="rId2" Type="http://schemas.openxmlformats.org/officeDocument/2006/relationships/viewProps" Target="viewProps.xml"/><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customXml" Target="../customXml/item1.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f4d92ab7f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f4d92ab7f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f4d92ab7f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f4d92ab7f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hyperlink" Target="http://www.youtube.com/watch?v=QbgMr01ElSI" TargetMode="External"/><Relationship Id="rId5"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descr="De marechaussee op Schiphol gebruikt het en voetbalclubs experimenteren ermee. Nu wil ook recreatieplas Henschotermeer gezichtsherkenning toepassen als toegangskaartje.&#10;&#10;Het zou betrouwbaarder, sneller en minder fraudegevoelig zijn. Maar mag dit zomaar? En hoe weet je of je biometrische gegevens niet worden misbruikt?&#10;&#10;→ https://nos.nl/l/2243694&#10;&#10;Meer video's? Abonneer je op ons kanaal! https://www.youtube.com/nos&#10;&#10;---------------------------------------------------------------------------------------------------------------&#10;&#10;De NOS is de grootste nieuwsorganisatie van Nederland. Op YouTube.com/NOS vind je iedere dag het nieuws dat je niet mag hebben gemist. Ook kun je hier de mooiste reportages vinden van onze verslaggevers en correspondenten. En we houden je ook vaak live op de hoogte van brekend nieuws.&#10;&#10;► VRAGEN/TIPS/IDEEËN? &#10;We horen graag wat jij van het nieuws vindt, laat je horen in de comments! Of mail ons: social@nos.nl &#10;&#10;En we vinden het leuk als je je abonneert op ons kanaal:  https://www.youtube.com/nos&#10;&#10;► OVER NOS:&#10;Je vindt de NOS de hele dag door op radio en televisie met het NOS Journaal, op NOS.nl, YouTube, Facebook en Twitter. Altijd. Overal. NOS.&#10;&#10;► VOLG ONS HIER:&#10;https://www.nos.nl &#10;Twitter: https://twitter.com/NOS &#10;Facebook: https://www.facebook.com/nos/" id="58" name="Google Shape;58;p14" title="GEZICHTSHERKENNING: Het wordt steeds vaker toegepast, maar mag het ook?">
            <a:hlinkClick r:id="rId4"/>
          </p:cNvPr>
          <p:cNvPicPr preferRelativeResize="0"/>
          <p:nvPr/>
        </p:nvPicPr>
        <p:blipFill>
          <a:blip r:embed="rId5">
            <a:alphaModFix/>
          </a:blip>
          <a:stretch>
            <a:fillRect/>
          </a:stretch>
        </p:blipFill>
        <p:spPr>
          <a:xfrm>
            <a:off x="1188538" y="668550"/>
            <a:ext cx="6766925" cy="3806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Is het een goed idee?</a:t>
            </a:r>
            <a:endParaRPr sz="3000">
              <a:solidFill>
                <a:srgbClr val="455B99"/>
              </a:solidFill>
            </a:endParaRPr>
          </a:p>
        </p:txBody>
      </p:sp>
      <p:pic>
        <p:nvPicPr>
          <p:cNvPr id="64" name="Google Shape;64;p15" title="DD-PO-MB-dubbelgangers-2.jpg"/>
          <p:cNvPicPr preferRelativeResize="0"/>
          <p:nvPr/>
        </p:nvPicPr>
        <p:blipFill>
          <a:blip r:embed="rId4">
            <a:alphaModFix/>
          </a:blip>
          <a:stretch>
            <a:fillRect/>
          </a:stretch>
        </p:blipFill>
        <p:spPr>
          <a:xfrm>
            <a:off x="2036950" y="1524575"/>
            <a:ext cx="5070075" cy="28544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Art selfie!</a:t>
            </a:r>
            <a:endParaRPr sz="3000">
              <a:solidFill>
                <a:srgbClr val="455B99"/>
              </a:solidFill>
            </a:endParaRPr>
          </a:p>
        </p:txBody>
      </p:sp>
      <p:pic>
        <p:nvPicPr>
          <p:cNvPr id="70" name="Google Shape;70;p16" title="DD-PO-MB-dubbelgangers-3.png"/>
          <p:cNvPicPr preferRelativeResize="0"/>
          <p:nvPr/>
        </p:nvPicPr>
        <p:blipFill rotWithShape="1">
          <a:blip r:embed="rId4">
            <a:alphaModFix/>
          </a:blip>
          <a:srcRect b="0" l="0" r="50000" t="0"/>
          <a:stretch/>
        </p:blipFill>
        <p:spPr>
          <a:xfrm>
            <a:off x="2570266" y="1364625"/>
            <a:ext cx="4021434" cy="1570867"/>
          </a:xfrm>
          <a:prstGeom prst="rect">
            <a:avLst/>
          </a:prstGeom>
          <a:noFill/>
          <a:ln>
            <a:noFill/>
          </a:ln>
        </p:spPr>
      </p:pic>
      <p:pic>
        <p:nvPicPr>
          <p:cNvPr id="71" name="Google Shape;71;p16" title="DD-PO-MB-dubbelgangers-3.png"/>
          <p:cNvPicPr preferRelativeResize="0"/>
          <p:nvPr/>
        </p:nvPicPr>
        <p:blipFill rotWithShape="1">
          <a:blip r:embed="rId4">
            <a:alphaModFix/>
          </a:blip>
          <a:srcRect b="0" l="50000" r="0" t="0"/>
          <a:stretch/>
        </p:blipFill>
        <p:spPr>
          <a:xfrm>
            <a:off x="2552300" y="2953458"/>
            <a:ext cx="4021434" cy="157086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 zou jij doen?</a:t>
            </a:r>
            <a:endParaRPr sz="3000">
              <a:solidFill>
                <a:srgbClr val="455B99"/>
              </a:solidFill>
            </a:endParaRPr>
          </a:p>
        </p:txBody>
      </p:sp>
      <p:pic>
        <p:nvPicPr>
          <p:cNvPr id="77" name="Google Shape;77;p17" title="DD-PO-MB-dubbelgangers-4.png"/>
          <p:cNvPicPr preferRelativeResize="0"/>
          <p:nvPr/>
        </p:nvPicPr>
        <p:blipFill>
          <a:blip r:embed="rId4">
            <a:alphaModFix/>
          </a:blip>
          <a:stretch>
            <a:fillRect/>
          </a:stretch>
        </p:blipFill>
        <p:spPr>
          <a:xfrm>
            <a:off x="2679375" y="736600"/>
            <a:ext cx="5931226" cy="41194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Create a new document." ma:contentTypeScope="" ma:versionID="98b0a0d51b22872632ae5713376e8c66">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0cdfc876f30ecc4e255ca332fadf9259"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BDD2CA4-1ABC-432D-9976-D1D1B1E3F33A}"/>
</file>

<file path=customXml/itemProps2.xml><?xml version="1.0" encoding="utf-8"?>
<ds:datastoreItem xmlns:ds="http://schemas.openxmlformats.org/officeDocument/2006/customXml" ds:itemID="{E963DDA3-B9D8-421E-A362-C4AFA8336A4A}"/>
</file>

<file path=customXml/itemProps3.xml><?xml version="1.0" encoding="utf-8"?>
<ds:datastoreItem xmlns:ds="http://schemas.openxmlformats.org/officeDocument/2006/customXml" ds:itemID="{25349650-7791-4848-BB3F-E78E76B1AA73}"/>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