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5f16683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5f16683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5f1668395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5f166839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5f166839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45f166839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45f166839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45f166839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5f166839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45f166839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4Lx0ZJGgsFs" TargetMode="External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1juc7_7gnB0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: http://brog.tomorrow01.com/?eid=1810 &#10;ヤマハ モトロイド &#10;ヤマハ デザイン エキシビション 2018 &quot;Tracks&quot; &#10;Yamaha MOTOROiD &#10;Yamaha Design Exhibition 2018 &quot;Tracks&quot; &#10;http://brog.tomorrow01.com/&#10;クルマとバイクの画像ブログ「クルマとバイクのあれこれ」&#10;Car &amp; Moto in Japan : Car &amp; Moto Photo Gallery from Tokyo,Yokohama" id="58" name="Google Shape;58;p14" title="Yamaha MOTOROiD &quot;Demonstration Run&quot; (2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7263" y="791588"/>
            <a:ext cx="6329475" cy="356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/>
        </p:nvSpPr>
        <p:spPr>
          <a:xfrm>
            <a:off x="801900" y="2247450"/>
            <a:ext cx="75402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Droomvoertuig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/>
        </p:nvSpPr>
        <p:spPr>
          <a:xfrm>
            <a:off x="762575" y="701625"/>
            <a:ext cx="75402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Inspiratie opdoen!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9" name="Google Shape;69;p16" title="DD-PO-OB-droomvoertuigen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763" y="1776427"/>
            <a:ext cx="7500474" cy="206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/>
        </p:nvSpPr>
        <p:spPr>
          <a:xfrm>
            <a:off x="762575" y="701625"/>
            <a:ext cx="75402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Fotorechten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5" name="Google Shape;75;p17" title="DD-PO-OB-droomvoertuigen-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0900" y="1466500"/>
            <a:ext cx="4602200" cy="306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/>
        </p:nvSpPr>
        <p:spPr>
          <a:xfrm>
            <a:off x="762575" y="701625"/>
            <a:ext cx="75402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Jouw droomvoertuig!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1" name="Google Shape;8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900" y="1466500"/>
            <a:ext cx="4602200" cy="306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nce the release of the film &quot;Back to the Future&quot; enthusiasts from all over the world dream of inventing the Hoverboard of Marty McFly.  Today we will talk about the most famous flying devices: from hovering boards, powerful jetpacks and Trikopters to large personal inventions that can turn you into a superhero for a few moments. Thanks you for watching.&#10;&#10;For copyright matters and any suggestions be welcome at: copyrightmadlab@gmail.com&#10;&#10;CREDIT: &#10;&#10;1. https://www.youtube.com/watch?v=plwX5NtF530&#10;&#10;2. https://www.youtube.com/watch?v=ZwSwZ2Y0Ops&#10;&#10;3. https://www.youtube.com/watch?v=QhnXxJs0GpE&#10;https://www.youtube.com/watch?v=f3AwBSwFV2I&#10;https://www.youtube.com/watch?v=cIMWYeP7O1w&#10;&#10;4. https://www.youtube.com/watch?v=JB5eeZbG4ks&#10;https://www.youtube.com/watch?v=fVYsR8sIzN4&#10;&#10;&#10;5 . https://www.youtube.com/watch?v=JinhIHIF8Eo&#10;https://www.youtube.com/watch?v=8hT__fdxWig&#10;&#10;6. &#10;https://www.youtube.com/watch?v=_VPvKl6ezyc&#10;https://www.youtube.com/watch?v=pNaZCDhvh88&#10;&#10;7.&#10;https://www.youtube.com/watch?v=KEDrMriKsFM&amp;t=2s&#10;&#10;8.&#10;https://www.youtube.com/watch?v=odVFa_3lmiM&#10;&#10;9.&#10;https://www.youtube.com/watch?v=MhNm6vSu6xs&#10;&#10;10. &#10;https://www.youtube.com/watch?v=T_rDkVIhQeY&#10;https://www.youtube.com/watch?v=mMWh4W1C2PM&#10;&#10;11. Dezso Molnar&#10;https://www.youtube.com/watch?v=VWW039PUTDI&#10;&#10;12.&#10;https://www.youtube.com/watch?v=K8ep2Uzij9k&#10;https://www.youtube.com/watch?v=BhXya08eq6g&#10;&#10;13. colinfurze &#10;https://www.youtube.com/watch?v=soxxPyaAT1k&#10;&#10;14.&#10;https://www.youtube.com/watch?v=JRJUwk_w16U" id="86" name="Google Shape;86;p19" title="15 Coolest Machines That Makes you Fly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9863" y="714288"/>
            <a:ext cx="6604275" cy="37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ECB79F-7C26-4A0E-9207-18874263A362}"/>
</file>

<file path=customXml/itemProps2.xml><?xml version="1.0" encoding="utf-8"?>
<ds:datastoreItem xmlns:ds="http://schemas.openxmlformats.org/officeDocument/2006/customXml" ds:itemID="{82B21F32-C574-4AD7-9219-10D119981898}"/>
</file>

<file path=customXml/itemProps3.xml><?xml version="1.0" encoding="utf-8"?>
<ds:datastoreItem xmlns:ds="http://schemas.openxmlformats.org/officeDocument/2006/customXml" ds:itemID="{0BF3842F-E297-4212-99B3-64E3436E3C4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