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64090c3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64090c3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64090c35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64090c35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64090c3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64090c3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64090c35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64090c35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64090c35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64090c3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64090c3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64090c3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dn0bGpLJTPY" TargetMode="External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MB-drijven-of-zinken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0363" y="520113"/>
            <a:ext cx="4103274" cy="41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762575" y="930225"/>
            <a:ext cx="41976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Voorspelling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Hoeveel waterdruppels passen op een munt?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4" name="Google Shape;64;p15" title="DD-PO-MB-drijven-of-zinken-3.png"/>
          <p:cNvPicPr preferRelativeResize="0"/>
          <p:nvPr/>
        </p:nvPicPr>
        <p:blipFill rotWithShape="1">
          <a:blip r:embed="rId4">
            <a:alphaModFix/>
          </a:blip>
          <a:srcRect b="-29" l="10562" r="38678" t="30"/>
          <a:stretch/>
        </p:blipFill>
        <p:spPr>
          <a:xfrm>
            <a:off x="5216875" y="574375"/>
            <a:ext cx="3331175" cy="39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762575" y="930225"/>
            <a:ext cx="4212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Klopt je voorspelling?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6" title="DD-PO-MB-drijven-of-zinken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050" y="639575"/>
            <a:ext cx="3864326" cy="386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762575" y="930225"/>
            <a:ext cx="4212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Drijven of zinken?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7" title="DD-PO-MB-drijven-of-zinken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73350"/>
            <a:ext cx="3864326" cy="386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t  zinkt, en wat blijft drijven?&#10;&#10;Muziek: Sonja van Hamel // tekst: Katinka Polderman // video: Sverre Fredriksen&#10;&#10;#Snapje? is een samenwerking van Het Klokhuis en #Schooltv. Meer Snapjes èn alle songteksten op: http://schooltv.nl/programma/snapje &#10;&#10;🍎Wil je weten wie Het Klokhuis maakt http://klokhu.is/colofon" id="81" name="Google Shape;81;p18" title="Snapje? ft. Sonja van Hamel - Drijven of zinken | Het Klokhui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9888" y="725563"/>
            <a:ext cx="6564225" cy="36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je eigen wensbloem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7" name="Google Shape;87;p19" title="DD-PO-MB-drijven-of-zinken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213" y="1364625"/>
            <a:ext cx="3435574" cy="32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je conclusie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3" name="Google Shape;93;p20" title="DD-PO-MB-drijven-of-zinken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738" y="1452800"/>
            <a:ext cx="2614526" cy="30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Bij welke beroepen doe je onderzoek?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9" name="Google Shape;99;p21" title="DD-PO-MB-drijven-of-zinken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075" y="1364625"/>
            <a:ext cx="5185850" cy="32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94DFD3-0090-4E11-B7A6-8452863A047A}"/>
</file>

<file path=customXml/itemProps2.xml><?xml version="1.0" encoding="utf-8"?>
<ds:datastoreItem xmlns:ds="http://schemas.openxmlformats.org/officeDocument/2006/customXml" ds:itemID="{2EEE64C2-2D0F-4F53-BDEE-0C06BB5C6F16}"/>
</file>

<file path=customXml/itemProps3.xml><?xml version="1.0" encoding="utf-8"?>
<ds:datastoreItem xmlns:ds="http://schemas.openxmlformats.org/officeDocument/2006/customXml" ds:itemID="{84549B2F-A012-43F0-A7B6-EDD7CA80503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