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customXml" Target="../customXml/item2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25" Type="http://schemas.openxmlformats.org/officeDocument/2006/relationships/slide" Target="slides/slide20.xml"/><Relationship Id="rId7" Type="http://schemas.openxmlformats.org/officeDocument/2006/relationships/slide" Target="slides/slide2.xml"/><Relationship Id="rId33" Type="http://schemas.openxmlformats.org/officeDocument/2006/relationships/slide" Target="slides/slide28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schemas.openxmlformats.org/officeDocument/2006/relationships/customXml" Target="../customXml/item1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29" Type="http://schemas.openxmlformats.org/officeDocument/2006/relationships/slide" Target="slides/slide24.xml"/><Relationship Id="rId16" Type="http://schemas.openxmlformats.org/officeDocument/2006/relationships/slide" Target="slides/slide11.xml"/><Relationship Id="rId24" Type="http://schemas.openxmlformats.org/officeDocument/2006/relationships/slide" Target="slides/slide19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ustomXml" Target="../customXml/item3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31" Type="http://schemas.openxmlformats.org/officeDocument/2006/relationships/slide" Target="slides/slide2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14" Type="http://schemas.openxmlformats.org/officeDocument/2006/relationships/slide" Target="slides/slide9.xml"/><Relationship Id="rId8" Type="http://schemas.openxmlformats.org/officeDocument/2006/relationships/slide" Target="slides/slide3.xml"/><Relationship Id="rId3" Type="http://schemas.openxmlformats.org/officeDocument/2006/relationships/presProps" Target="presProps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26c349d4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426c349d4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26c349d49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426c349d4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426c349d4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426c349d4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26c349d4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426c349d4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26c349d49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426c349d4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26c349d4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426c349d4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26c349d49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426c349d49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426c349d49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426c349d4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26c349d4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426c349d4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426c349d49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426c349d49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26c349d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26c349d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426c349d4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426c349d4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426c349d49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426c349d4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426c349d49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426c349d4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426c349d49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426c349d49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426c349d49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426c349d4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426c349d49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426c349d4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426c349d49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426c349d49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426c349d49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426c349d4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426c349d49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426c349d49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426c349d49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426c349d49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426c349d4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426c349d4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426c349d49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426c349d49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426c349d49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426c349d49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426c349d49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426c349d49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426c349d4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426c349d4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426c349d4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426c349d4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26c349d4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26c349d4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26c349d4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426c349d4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26c349d4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26c349d4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26c349d4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426c349d4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hyperlink" Target="https://vimeo.com/755675778" TargetMode="External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hyperlink" Target="https://vimeo.com/755676335" TargetMode="External"/><Relationship Id="rId5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hyperlink" Target="https://vimeo.com/755676084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s://vimeo.com/755675933" TargetMode="External"/><Relationship Id="rId7" Type="http://schemas.openxmlformats.org/officeDocument/2006/relationships/hyperlink" Target="https://vimeo.com/755676203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2" title="play-button-zwart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0325" y="2270075"/>
            <a:ext cx="603350" cy="6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 title="play-button-zwart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0325" y="2270075"/>
            <a:ext cx="603350" cy="6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1" title="play-button-zwart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0325" y="2270075"/>
            <a:ext cx="603350" cy="60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1" title="play-button-zwart.png">
            <a:hlinkClick r:id="rId6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1725" y="2270075"/>
            <a:ext cx="603350" cy="60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1" title="play-button-zwart.png">
            <a:hlinkClick r:id="rId7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5800" y="2270075"/>
            <a:ext cx="603350" cy="6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6585a95a0d3b3b7980759112fefa4c36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b386a5b4e7f7243b36a4081d125e4d4a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9D4F01-6532-4958-A9F0-DF3697853830}"/>
</file>

<file path=customXml/itemProps2.xml><?xml version="1.0" encoding="utf-8"?>
<ds:datastoreItem xmlns:ds="http://schemas.openxmlformats.org/officeDocument/2006/customXml" ds:itemID="{001693CA-83D7-4064-ACC5-303592FC7940}"/>
</file>

<file path=customXml/itemProps3.xml><?xml version="1.0" encoding="utf-8"?>
<ds:datastoreItem xmlns:ds="http://schemas.openxmlformats.org/officeDocument/2006/customXml" ds:itemID="{2B007462-A4C7-40C8-B0B8-9BBEDE8249CA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