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fba03156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fba03156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efba03156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efba03156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fba03156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fba03156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efba03156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efba03156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fba0315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fba0315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fba03156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fba03156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fba03156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efba03156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fba0315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efba0315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fba0315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fba0315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fba03156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fba03156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Digitale-prikkels-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650" y="419100"/>
            <a:ext cx="430530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51050" y="1072350"/>
            <a:ext cx="47940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Digitale prikkels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762575" y="930225"/>
            <a:ext cx="3164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Digitale prikkels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9" name="Google Shape;109;p22" title="DD-PO-OB-Digitale-prikkels-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650" y="419100"/>
            <a:ext cx="4305300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/>
        </p:nvSpPr>
        <p:spPr>
          <a:xfrm>
            <a:off x="762575" y="930225"/>
            <a:ext cx="3613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Neem een pauze!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15" name="Google Shape;115;p23" title="DD-PO-OB-Digitale-prikkels-10.jpg"/>
          <p:cNvPicPr preferRelativeResize="0"/>
          <p:nvPr/>
        </p:nvPicPr>
        <p:blipFill rotWithShape="1">
          <a:blip r:embed="rId4">
            <a:alphaModFix/>
          </a:blip>
          <a:srcRect b="-50" l="18463" r="18457" t="50"/>
          <a:stretch/>
        </p:blipFill>
        <p:spPr>
          <a:xfrm>
            <a:off x="4832750" y="615600"/>
            <a:ext cx="3707900" cy="39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762575" y="930225"/>
            <a:ext cx="3613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Jouw digitale prikkels: een weekoverzicht!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1" name="Google Shape;121;p24" title="DD-PO-OB-Digitale-prikkels-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475" y="931838"/>
            <a:ext cx="4463424" cy="3279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Nog even terug naar onze wolk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7" name="Google Shape;127;p25" title="DD-PO-OB-Digitale-prikkels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75" y="1782025"/>
            <a:ext cx="7540200" cy="234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ritje op de wolk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1" name="Google Shape;61;p14" title="DD-PO-OB-Digitale-prikkels-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75" y="1782025"/>
            <a:ext cx="7540200" cy="234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Een experimentje: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reageer jij op prikkels?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7" name="Google Shape;67;p15" title="DD-PO-OB-Digitale-prikkels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625" y="1954925"/>
            <a:ext cx="7258750" cy="25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762575" y="930225"/>
            <a:ext cx="4202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Horen: wat vind jij fijn?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6" title="DD-PO-OB-Digitale-prikkels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3875" y="881063"/>
            <a:ext cx="222885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762575" y="930225"/>
            <a:ext cx="42021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Zien: wat onthoud je van de twee filmpjes?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9" name="Google Shape;79;p17" title="DD-PO-OB-Digitale-prikkels-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575" y="930225"/>
            <a:ext cx="226695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762575" y="930225"/>
            <a:ext cx="3697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Ruiken: ruik jij nieuwe dingen?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5" name="Google Shape;85;p18" title="DD-PO-OB-Digitale-prikkels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350" y="881063"/>
            <a:ext cx="186690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762575" y="930225"/>
            <a:ext cx="36972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Proeven: hoe smaakt dat?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1" name="Google Shape;91;p19" title="DD-PO-OB-Digitale-prikkels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9100" y="881050"/>
            <a:ext cx="1847850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762575" y="930225"/>
            <a:ext cx="3164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Voelen: wat vind jij fijn?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20" title="DD-PO-OB-Digitale-prikkels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8500" y="881063"/>
            <a:ext cx="191452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een prikkel?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3" name="Google Shape;103;p21" title="DD-PO-OB-Digitale-prikkels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875" y="1446850"/>
            <a:ext cx="5979598" cy="3235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Create a new document." ma:contentTypeScope="" ma:versionID="98b0a0d51b22872632ae5713376e8c6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0cdfc876f30ecc4e255ca332fadf9259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D018B6-A39C-4521-AE48-76BC258D510F}"/>
</file>

<file path=customXml/itemProps2.xml><?xml version="1.0" encoding="utf-8"?>
<ds:datastoreItem xmlns:ds="http://schemas.openxmlformats.org/officeDocument/2006/customXml" ds:itemID="{186343F2-4CB3-408F-BB8C-30E932FA00C6}"/>
</file>

<file path=customXml/itemProps3.xml><?xml version="1.0" encoding="utf-8"?>
<ds:datastoreItem xmlns:ds="http://schemas.openxmlformats.org/officeDocument/2006/customXml" ds:itemID="{FF232FBA-1071-4549-8FB1-1E91F5D71C0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