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39552ea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39552ea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39552ea5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39552ea5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39552ea51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39552ea5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9552ea51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39552ea51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9552ea51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39552ea51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9552ea51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39552ea51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youtube.com/watch?v=RAoRaz7mMIA" TargetMode="External"/><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s://digi-doener.link/pietza" TargetMode="External"/><Relationship Id="rId7" Type="http://schemas.openxmlformats.org/officeDocument/2006/relationships/image" Target="../media/image8.jpg"/><Relationship Id="rId8"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youtube.com/watch?v=vdsLhGjjYCo" TargetMode="External"/><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D-PO-MB-digitale-hulpjes-1.jpg"/>
          <p:cNvPicPr preferRelativeResize="0"/>
          <p:nvPr/>
        </p:nvPicPr>
        <p:blipFill>
          <a:blip r:embed="rId3">
            <a:alphaModFix/>
          </a:blip>
          <a:stretch>
            <a:fillRect/>
          </a:stretch>
        </p:blipFill>
        <p:spPr>
          <a:xfrm>
            <a:off x="2405550" y="580237"/>
            <a:ext cx="6142499" cy="39830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56" name="Google Shape;56;p13"/>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57" name="Google Shape;57;p13"/>
          <p:cNvSpPr txBox="1"/>
          <p:nvPr/>
        </p:nvSpPr>
        <p:spPr>
          <a:xfrm>
            <a:off x="351050" y="996150"/>
            <a:ext cx="4770600" cy="679200"/>
          </a:xfrm>
          <a:prstGeom prst="rect">
            <a:avLst/>
          </a:prstGeom>
          <a:solidFill>
            <a:srgbClr val="37AA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Digitale hulpjes!</a:t>
            </a:r>
            <a:endParaRPr b="1" sz="45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63" name="Google Shape;63;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4" name="Google Shape;64;p14"/>
          <p:cNvSpPr txBox="1"/>
          <p:nvPr/>
        </p:nvSpPr>
        <p:spPr>
          <a:xfrm>
            <a:off x="762575" y="930225"/>
            <a:ext cx="40875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Hallo, ik ben Kwestie.</a:t>
            </a:r>
            <a:endParaRPr sz="3000">
              <a:solidFill>
                <a:srgbClr val="455B99"/>
              </a:solidFill>
            </a:endParaRPr>
          </a:p>
          <a:p>
            <a:pPr indent="0" lvl="0" marL="0" rtl="0" algn="l">
              <a:spcBef>
                <a:spcPts val="0"/>
              </a:spcBef>
              <a:spcAft>
                <a:spcPts val="0"/>
              </a:spcAft>
              <a:buNone/>
            </a:pPr>
            <a:r>
              <a:rPr lang="nl" sz="3000">
                <a:solidFill>
                  <a:srgbClr val="455B99"/>
                </a:solidFill>
              </a:rPr>
              <a:t>Wat wil je weten?</a:t>
            </a:r>
            <a:endParaRPr sz="3000">
              <a:solidFill>
                <a:srgbClr val="455B99"/>
              </a:solidFill>
            </a:endParaRPr>
          </a:p>
        </p:txBody>
      </p:sp>
      <p:pic>
        <p:nvPicPr>
          <p:cNvPr id="65" name="Google Shape;65;p14" title="DD-PO-MB-digitale-hulpjes-2.jpg"/>
          <p:cNvPicPr preferRelativeResize="0"/>
          <p:nvPr/>
        </p:nvPicPr>
        <p:blipFill rotWithShape="1">
          <a:blip r:embed="rId5">
            <a:alphaModFix/>
          </a:blip>
          <a:srcRect b="4461" l="0" r="0" t="0"/>
          <a:stretch/>
        </p:blipFill>
        <p:spPr>
          <a:xfrm>
            <a:off x="4572000" y="743825"/>
            <a:ext cx="3962675" cy="365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71" name="Google Shape;71;p15"/>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Yes-R, Mascha Feoktistova, Hans Kazàn, Wilfred Genee, Celine Huijsmans, Spike, Jamie Westland en Giel Beelen hebben hun eigen, persoonlijke Google. Ook jij hebt je eigen Google Assistent. &#10;&#10;DOWNLOADEN:&#10;Android: https://play.google.com/store/apps/details?id=com.google.android.apps.googleassistant&#10;iOS: https://itunes.apple.com/nl/app/google-assistant/id1220976145&#10;&#10;#googleassistent&#10;&#10;Google introduceert de Nederlandse Google Assistent voor Android- en iOS-toestellen. De Google Assistent staat altijd voor je klaar om te helpen in alledaagse situaties, simpelweg door een opdracht te geven of een vraag te stellen - of je nou je agenda wilt beheren, een wekker voor morgenochtend wilt zetten of wil weten of het druk is op de weg.&#10;&#10;De Google Assistent is oproepbaar op geschikte Android-apparaten door de Home-knop ingedrukt te houden of “Oké Google” te zeggen. Je kunt zo snel en eenvoudig een appje verzenden, een liedje opzetten, navigatie-instructies ontvangen en het nieuws beluisteren.&#10;&#10;De Google Assistent spreekt niet alleen Nederlands, maar is Nederlands. De functionaliteit en persoonlijkheid zijn aangepast aan ons land - de Assistent zingt Nederlandstalige liedjes, volgt het Nederlandse voetbal en begrijpt dat het weer heel belangrijk is voor ons. &#10;&#10;Bovendien hebben bekende Nederlandse bedrijven bijgedragen aan de functionaliteit van de Google Assistent. Dankzij het ontwikkelaarsplatform Actions on Google kunnen derden de Assistent uitbreiden. Een groot aantal Nederlandse merken heeft zo’n Action on Google gebouwd.&#10;&#10;Zo kun je PostNL vragen wanneer je pakketje komt, cadeau-inspiratie op doen bij Bol.com, Albert Heijn vragen om recepten en via Buienradar checken of het straks gaat regenen. Naast integratie met internationale diensten zoals Whatsapp, Spotify en Netflix, hebben ook Nederlandse bedrijven als Centraal Beheer, Eneco, Essent, ING, Jumbo, KLM, KRO-NCRV, MediaMarkt, NOS, NPO, Qmusic, Rabobank, Rituals, Transavia en Unilever een Action on Google gemaakt. De Actions zijn aan te roepen door “Praat met [naam]” te zeggen.&#10;&#10;De Nederlandse Google Assistent is beschikbaar op Android-toestellen met Android 5.0 Lollipop of hoger die zijn ingesteld op Nederlands. iOS-gebruikers (versie 10 of hoger) kunnen de Google Assistent-app downloaden in de App Store." id="72" name="Google Shape;72;p15" title="Probeer de Google Assistent. Vanaf nu helemaal Nederlands.">
            <a:hlinkClick r:id="rId5"/>
          </p:cNvPr>
          <p:cNvPicPr preferRelativeResize="0"/>
          <p:nvPr/>
        </p:nvPicPr>
        <p:blipFill>
          <a:blip r:embed="rId6">
            <a:alphaModFix/>
          </a:blip>
          <a:stretch>
            <a:fillRect/>
          </a:stretch>
        </p:blipFill>
        <p:spPr>
          <a:xfrm>
            <a:off x="1237025" y="695825"/>
            <a:ext cx="6669950" cy="375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78" name="Google Shape;78;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9" name="Google Shape;79;p16"/>
          <p:cNvSpPr txBox="1"/>
          <p:nvPr/>
        </p:nvSpPr>
        <p:spPr>
          <a:xfrm>
            <a:off x="762575" y="930225"/>
            <a:ext cx="40875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Hoe werkt het?</a:t>
            </a:r>
            <a:endParaRPr sz="3000">
              <a:solidFill>
                <a:srgbClr val="455B99"/>
              </a:solidFill>
            </a:endParaRPr>
          </a:p>
        </p:txBody>
      </p:sp>
      <p:pic>
        <p:nvPicPr>
          <p:cNvPr id="80" name="Google Shape;80;p16" title="DD-PO-MB-digitale-hulpjes-3.jpg"/>
          <p:cNvPicPr preferRelativeResize="0"/>
          <p:nvPr/>
        </p:nvPicPr>
        <p:blipFill rotWithShape="1">
          <a:blip r:embed="rId5">
            <a:alphaModFix/>
          </a:blip>
          <a:srcRect b="0" l="4498" r="0" t="0"/>
          <a:stretch/>
        </p:blipFill>
        <p:spPr>
          <a:xfrm>
            <a:off x="3627475" y="756588"/>
            <a:ext cx="5009002" cy="3630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86" name="Google Shape;86;p17"/>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7" name="Google Shape;87;p17"/>
          <p:cNvSpPr txBox="1"/>
          <p:nvPr/>
        </p:nvSpPr>
        <p:spPr>
          <a:xfrm>
            <a:off x="762575" y="930225"/>
            <a:ext cx="4087500" cy="22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Dit is Chatbot Pietza!</a:t>
            </a:r>
            <a:endParaRPr sz="3000">
              <a:solidFill>
                <a:srgbClr val="455B99"/>
              </a:solidFill>
            </a:endParaRPr>
          </a:p>
          <a:p>
            <a:pPr indent="0" lvl="0" marL="0" rtl="0" algn="l">
              <a:spcBef>
                <a:spcPts val="0"/>
              </a:spcBef>
              <a:spcAft>
                <a:spcPts val="0"/>
              </a:spcAft>
              <a:buNone/>
            </a:pPr>
            <a:r>
              <a:t/>
            </a:r>
            <a:endParaRPr sz="2000">
              <a:solidFill>
                <a:srgbClr val="455B99"/>
              </a:solidFill>
            </a:endParaRPr>
          </a:p>
          <a:p>
            <a:pPr indent="0" lvl="0" marL="0" rtl="0" algn="l">
              <a:spcBef>
                <a:spcPts val="0"/>
              </a:spcBef>
              <a:spcAft>
                <a:spcPts val="0"/>
              </a:spcAft>
              <a:buNone/>
            </a:pPr>
            <a:r>
              <a:rPr lang="nl" sz="2000">
                <a:solidFill>
                  <a:srgbClr val="455B99"/>
                </a:solidFill>
              </a:rPr>
              <a:t>Je kunt bij hem pizza bestellen.</a:t>
            </a:r>
            <a:endParaRPr sz="2000">
              <a:solidFill>
                <a:srgbClr val="455B99"/>
              </a:solidFill>
            </a:endParaRPr>
          </a:p>
          <a:p>
            <a:pPr indent="0" lvl="0" marL="0" rtl="0" algn="l">
              <a:spcBef>
                <a:spcPts val="0"/>
              </a:spcBef>
              <a:spcAft>
                <a:spcPts val="0"/>
              </a:spcAft>
              <a:buNone/>
            </a:pPr>
            <a:r>
              <a:rPr lang="nl" sz="2000">
                <a:solidFill>
                  <a:srgbClr val="455B99"/>
                </a:solidFill>
              </a:rPr>
              <a:t>Of iets anders!</a:t>
            </a:r>
            <a:endParaRPr sz="2000">
              <a:solidFill>
                <a:srgbClr val="455B99"/>
              </a:solidFill>
            </a:endParaRPr>
          </a:p>
          <a:p>
            <a:pPr indent="-355600" lvl="0" marL="457200" rtl="0" algn="l">
              <a:spcBef>
                <a:spcPts val="0"/>
              </a:spcBef>
              <a:spcAft>
                <a:spcPts val="0"/>
              </a:spcAft>
              <a:buClr>
                <a:srgbClr val="455B99"/>
              </a:buClr>
              <a:buSzPts val="2000"/>
              <a:buChar char="●"/>
            </a:pPr>
            <a:r>
              <a:rPr lang="nl" sz="2000">
                <a:solidFill>
                  <a:srgbClr val="455B99"/>
                </a:solidFill>
              </a:rPr>
              <a:t>Typ maar eens friet.</a:t>
            </a:r>
            <a:endParaRPr sz="2000">
              <a:solidFill>
                <a:srgbClr val="455B99"/>
              </a:solidFill>
            </a:endParaRPr>
          </a:p>
          <a:p>
            <a:pPr indent="-355600" lvl="0" marL="457200" rtl="0" algn="l">
              <a:spcBef>
                <a:spcPts val="0"/>
              </a:spcBef>
              <a:spcAft>
                <a:spcPts val="0"/>
              </a:spcAft>
              <a:buClr>
                <a:srgbClr val="455B99"/>
              </a:buClr>
              <a:buSzPts val="2000"/>
              <a:buChar char="●"/>
            </a:pPr>
            <a:r>
              <a:rPr lang="nl" sz="2000">
                <a:solidFill>
                  <a:srgbClr val="455B99"/>
                </a:solidFill>
              </a:rPr>
              <a:t>En typ daarna pizza.</a:t>
            </a:r>
            <a:endParaRPr sz="2000">
              <a:solidFill>
                <a:srgbClr val="455B99"/>
              </a:solidFill>
            </a:endParaRPr>
          </a:p>
        </p:txBody>
      </p:sp>
      <p:pic>
        <p:nvPicPr>
          <p:cNvPr id="88" name="Google Shape;88;p17" title="icoon-bekijken.png"/>
          <p:cNvPicPr preferRelativeResize="0"/>
          <p:nvPr/>
        </p:nvPicPr>
        <p:blipFill>
          <a:blip r:embed="rId5">
            <a:alphaModFix/>
          </a:blip>
          <a:stretch>
            <a:fillRect/>
          </a:stretch>
        </p:blipFill>
        <p:spPr>
          <a:xfrm>
            <a:off x="908275" y="3331300"/>
            <a:ext cx="498925" cy="498925"/>
          </a:xfrm>
          <a:prstGeom prst="rect">
            <a:avLst/>
          </a:prstGeom>
          <a:noFill/>
          <a:ln>
            <a:noFill/>
          </a:ln>
        </p:spPr>
      </p:pic>
      <p:sp>
        <p:nvSpPr>
          <p:cNvPr id="89" name="Google Shape;89;p17"/>
          <p:cNvSpPr txBox="1"/>
          <p:nvPr/>
        </p:nvSpPr>
        <p:spPr>
          <a:xfrm>
            <a:off x="1466950" y="3331300"/>
            <a:ext cx="3546300" cy="5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u="sng">
                <a:solidFill>
                  <a:schemeClr val="hlink"/>
                </a:solidFill>
                <a:hlinkClick r:id="rId6"/>
              </a:rPr>
              <a:t>https://digi-doener.link/pietza</a:t>
            </a:r>
            <a:endParaRPr sz="2000">
              <a:solidFill>
                <a:srgbClr val="455B99"/>
              </a:solidFill>
            </a:endParaRPr>
          </a:p>
        </p:txBody>
      </p:sp>
      <p:pic>
        <p:nvPicPr>
          <p:cNvPr id="90" name="Google Shape;90;p17" title="Digitale hulpjes!_5.jpg"/>
          <p:cNvPicPr preferRelativeResize="0"/>
          <p:nvPr/>
        </p:nvPicPr>
        <p:blipFill>
          <a:blip r:embed="rId7">
            <a:alphaModFix/>
          </a:blip>
          <a:stretch>
            <a:fillRect/>
          </a:stretch>
        </p:blipFill>
        <p:spPr>
          <a:xfrm>
            <a:off x="5222975" y="1673022"/>
            <a:ext cx="3164400" cy="2744925"/>
          </a:xfrm>
          <a:prstGeom prst="rect">
            <a:avLst/>
          </a:prstGeom>
          <a:noFill/>
          <a:ln>
            <a:noFill/>
          </a:ln>
        </p:spPr>
      </p:pic>
      <p:pic>
        <p:nvPicPr>
          <p:cNvPr id="91" name="Google Shape;91;p17" title="Digitale hulpjes!_4.jpg"/>
          <p:cNvPicPr preferRelativeResize="0"/>
          <p:nvPr/>
        </p:nvPicPr>
        <p:blipFill>
          <a:blip r:embed="rId8">
            <a:alphaModFix/>
          </a:blip>
          <a:stretch>
            <a:fillRect/>
          </a:stretch>
        </p:blipFill>
        <p:spPr>
          <a:xfrm>
            <a:off x="6423238" y="725550"/>
            <a:ext cx="763875" cy="763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97" name="Google Shape;97;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8" name="Google Shape;98;p18"/>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Handig om te leren om…</a:t>
            </a:r>
            <a:endParaRPr sz="3000">
              <a:solidFill>
                <a:srgbClr val="455B99"/>
              </a:solidFill>
            </a:endParaRPr>
          </a:p>
        </p:txBody>
      </p:sp>
      <p:pic>
        <p:nvPicPr>
          <p:cNvPr id="99" name="Google Shape;99;p18" title="Digitale hulpjes!_6.jpg"/>
          <p:cNvPicPr preferRelativeResize="0"/>
          <p:nvPr/>
        </p:nvPicPr>
        <p:blipFill rotWithShape="1">
          <a:blip r:embed="rId5">
            <a:alphaModFix/>
          </a:blip>
          <a:srcRect b="0" l="0" r="0" t="17122"/>
          <a:stretch/>
        </p:blipFill>
        <p:spPr>
          <a:xfrm>
            <a:off x="1664637" y="1408800"/>
            <a:ext cx="5814725" cy="3214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05" name="Google Shape;105;p19"/>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CogniToys, Internet connected powered by IBM Watson smart toys that learn and grow with a child&#10;Elemental Path Inc., New York, USA&#10;http://pr.ai/thread12993" id="106" name="Google Shape;106;p19" title="CogniToys classroom play testing">
            <a:hlinkClick r:id="rId5"/>
          </p:cNvPr>
          <p:cNvPicPr preferRelativeResize="0"/>
          <p:nvPr/>
        </p:nvPicPr>
        <p:blipFill>
          <a:blip r:embed="rId6">
            <a:alphaModFix/>
          </a:blip>
          <a:stretch>
            <a:fillRect/>
          </a:stretch>
        </p:blipFill>
        <p:spPr>
          <a:xfrm>
            <a:off x="1237025" y="695825"/>
            <a:ext cx="6669950" cy="37518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12" name="Google Shape;112;p20"/>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13" name="Google Shape;113;p20"/>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Je eigen digitale assistent!</a:t>
            </a:r>
            <a:endParaRPr sz="3000">
              <a:solidFill>
                <a:srgbClr val="455B99"/>
              </a:solidFill>
            </a:endParaRPr>
          </a:p>
        </p:txBody>
      </p:sp>
      <p:pic>
        <p:nvPicPr>
          <p:cNvPr id="114" name="Google Shape;114;p20" title="Digitale hulpjes!_7.jpg"/>
          <p:cNvPicPr preferRelativeResize="0"/>
          <p:nvPr/>
        </p:nvPicPr>
        <p:blipFill rotWithShape="1">
          <a:blip r:embed="rId5">
            <a:alphaModFix/>
          </a:blip>
          <a:srcRect b="3420" l="0" r="0" t="5595"/>
          <a:stretch/>
        </p:blipFill>
        <p:spPr>
          <a:xfrm>
            <a:off x="2266350" y="1540825"/>
            <a:ext cx="4425350" cy="32211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title="DD-PO-MB-digitale-hulpjes-8.jpg"/>
          <p:cNvPicPr preferRelativeResize="0"/>
          <p:nvPr/>
        </p:nvPicPr>
        <p:blipFill>
          <a:blip r:embed="rId3">
            <a:alphaModFix/>
          </a:blip>
          <a:stretch>
            <a:fillRect/>
          </a:stretch>
        </p:blipFill>
        <p:spPr>
          <a:xfrm>
            <a:off x="319575" y="194637"/>
            <a:ext cx="8504850" cy="4754225"/>
          </a:xfrm>
          <a:prstGeom prst="rect">
            <a:avLst/>
          </a:prstGeom>
          <a:noFill/>
          <a:ln>
            <a:noFill/>
          </a:ln>
        </p:spPr>
      </p:pic>
      <p:pic>
        <p:nvPicPr>
          <p:cNvPr id="120" name="Google Shape;120;p21"/>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121" name="Google Shape;121;p21"/>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22" name="Google Shape;122;p21"/>
          <p:cNvSpPr txBox="1"/>
          <p:nvPr/>
        </p:nvSpPr>
        <p:spPr>
          <a:xfrm>
            <a:off x="762575" y="930225"/>
            <a:ext cx="1878900" cy="618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En dus…</a:t>
            </a:r>
            <a:endParaRPr sz="3000">
              <a:solidFill>
                <a:srgbClr val="455B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3AC245-BE6A-42F3-85A8-1B8E2919CA27}"/>
</file>

<file path=customXml/itemProps2.xml><?xml version="1.0" encoding="utf-8"?>
<ds:datastoreItem xmlns:ds="http://schemas.openxmlformats.org/officeDocument/2006/customXml" ds:itemID="{5B352AF2-A46F-4ED8-A18A-6CB2A2AC9F0C}"/>
</file>

<file path=customXml/itemProps3.xml><?xml version="1.0" encoding="utf-8"?>
<ds:datastoreItem xmlns:ds="http://schemas.openxmlformats.org/officeDocument/2006/customXml" ds:itemID="{98AED740-E9DD-4228-923F-D6D37DE97BD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