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84cd67d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84cd67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784cd67d4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784cd67d4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784cd67d4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784cd67d4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84cd67d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84cd67d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84cd67d4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84cd67d4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84cd67d4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84cd67d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784cd67d4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784cd67d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784cd67d4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784cd67d4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784cd67d4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784cd67d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84cd67d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84cd67d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784cd67d4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784cd67d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FC0AC48-EC6E-419A-B331-CAF22538BF87}"/>
</file>

<file path=customXml/itemProps2.xml><?xml version="1.0" encoding="utf-8"?>
<ds:datastoreItem xmlns:ds="http://schemas.openxmlformats.org/officeDocument/2006/customXml" ds:itemID="{A9810B18-136C-450A-97E8-FEF022B59841}"/>
</file>

<file path=customXml/itemProps3.xml><?xml version="1.0" encoding="utf-8"?>
<ds:datastoreItem xmlns:ds="http://schemas.openxmlformats.org/officeDocument/2006/customXml" ds:itemID="{C466D840-1A80-41A0-91D9-1A313450BE5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