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47a2c42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47a2c42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47a2c42a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47a2c42a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47a2c42a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47a2c42a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3492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Praten wij net zoals bomen?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delen-in-de-cloud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1775" y="413550"/>
            <a:ext cx="4316400" cy="43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4768025" y="3335750"/>
            <a:ext cx="3482100" cy="5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Werken in de cloud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930225"/>
            <a:ext cx="33492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een klassencloud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MB-delen-in-de-cloud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1125" y="464262"/>
            <a:ext cx="4214976" cy="421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title="DD-PO-MB-delen-in-de-cloud-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288" y="1398263"/>
            <a:ext cx="4727424" cy="315407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801900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Is dat wel veilig?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 title="DD-PO-MB-delen-in-de-cloud-6.jpg"/>
          <p:cNvPicPr preferRelativeResize="0"/>
          <p:nvPr/>
        </p:nvPicPr>
        <p:blipFill rotWithShape="1">
          <a:blip r:embed="rId4">
            <a:alphaModFix/>
          </a:blip>
          <a:srcRect b="18232" l="0" r="0" t="17926"/>
          <a:stretch/>
        </p:blipFill>
        <p:spPr>
          <a:xfrm>
            <a:off x="2152650" y="1019900"/>
            <a:ext cx="4838701" cy="308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25B255-C8EB-4D1D-A731-02B2545D6736}"/>
</file>

<file path=customXml/itemProps2.xml><?xml version="1.0" encoding="utf-8"?>
<ds:datastoreItem xmlns:ds="http://schemas.openxmlformats.org/officeDocument/2006/customXml" ds:itemID="{7BA9018B-24B2-41CB-ABE9-C91FDAFA1146}"/>
</file>

<file path=customXml/itemProps3.xml><?xml version="1.0" encoding="utf-8"?>
<ds:datastoreItem xmlns:ds="http://schemas.openxmlformats.org/officeDocument/2006/customXml" ds:itemID="{A6D731F1-516B-4927-8903-EC169EEBFF7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