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3.xml"/><Relationship Id="rId2" Type="http://schemas.openxmlformats.org/officeDocument/2006/relationships/viewProps" Target="viewProps.xml"/><Relationship Id="rId16"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45f16683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45f16683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45f16683d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45f16683d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5f16683d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5f16683d2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45f16683d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45f16683d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45f16683d2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45f16683d2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45f16683d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45f16683d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45f16683d2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45f16683d2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hyperlink" Target="http://www.youtube.com/watch?v=4lSQE8LCDiU" TargetMode="External"/><Relationship Id="rId5"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Vragen?</a:t>
            </a:r>
            <a:endParaRPr sz="3000">
              <a:solidFill>
                <a:srgbClr val="455B99"/>
              </a:solidFill>
            </a:endParaRPr>
          </a:p>
        </p:txBody>
      </p:sp>
      <p:pic>
        <p:nvPicPr>
          <p:cNvPr id="59" name="Google Shape;59;p14" title="DD-PO-OB-de-zon-2.png"/>
          <p:cNvPicPr preferRelativeResize="0"/>
          <p:nvPr/>
        </p:nvPicPr>
        <p:blipFill>
          <a:blip r:embed="rId4">
            <a:alphaModFix/>
          </a:blip>
          <a:stretch>
            <a:fillRect/>
          </a:stretch>
        </p:blipFill>
        <p:spPr>
          <a:xfrm>
            <a:off x="3061299" y="1498425"/>
            <a:ext cx="3021399" cy="3021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Leren van elkaar</a:t>
            </a:r>
            <a:endParaRPr sz="3000">
              <a:solidFill>
                <a:srgbClr val="455B99"/>
              </a:solidFill>
            </a:endParaRPr>
          </a:p>
        </p:txBody>
      </p:sp>
      <p:pic>
        <p:nvPicPr>
          <p:cNvPr id="65" name="Google Shape;65;p15"/>
          <p:cNvPicPr preferRelativeResize="0"/>
          <p:nvPr/>
        </p:nvPicPr>
        <p:blipFill rotWithShape="1">
          <a:blip r:embed="rId4">
            <a:alphaModFix/>
          </a:blip>
          <a:srcRect b="0" l="0" r="0" t="0"/>
          <a:stretch/>
        </p:blipFill>
        <p:spPr>
          <a:xfrm>
            <a:off x="3061299" y="1498425"/>
            <a:ext cx="3021400" cy="3021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6"/>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Weten we het zeker?</a:t>
            </a:r>
            <a:endParaRPr sz="3000">
              <a:solidFill>
                <a:srgbClr val="455B99"/>
              </a:solidFill>
            </a:endParaRPr>
          </a:p>
        </p:txBody>
      </p:sp>
      <p:pic>
        <p:nvPicPr>
          <p:cNvPr id="71" name="Google Shape;71;p16" title="DD-PO-OB-de-zon-4.png"/>
          <p:cNvPicPr preferRelativeResize="0"/>
          <p:nvPr/>
        </p:nvPicPr>
        <p:blipFill>
          <a:blip r:embed="rId4">
            <a:alphaModFix/>
          </a:blip>
          <a:stretch>
            <a:fillRect/>
          </a:stretch>
        </p:blipFill>
        <p:spPr>
          <a:xfrm>
            <a:off x="1656338" y="1403025"/>
            <a:ext cx="5752666" cy="32358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7"/>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Boeken!</a:t>
            </a:r>
            <a:endParaRPr sz="3000">
              <a:solidFill>
                <a:srgbClr val="455B99"/>
              </a:solidFill>
            </a:endParaRPr>
          </a:p>
        </p:txBody>
      </p:sp>
      <p:pic>
        <p:nvPicPr>
          <p:cNvPr id="77" name="Google Shape;77;p17" title="DD-PO-OB-de-zon-5.png"/>
          <p:cNvPicPr preferRelativeResize="0"/>
          <p:nvPr/>
        </p:nvPicPr>
        <p:blipFill rotWithShape="1">
          <a:blip r:embed="rId4">
            <a:alphaModFix/>
          </a:blip>
          <a:srcRect b="0" l="18938" r="18475" t="0"/>
          <a:stretch/>
        </p:blipFill>
        <p:spPr>
          <a:xfrm>
            <a:off x="4079575" y="534588"/>
            <a:ext cx="4527149" cy="4074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8"/>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Internet</a:t>
            </a:r>
            <a:endParaRPr sz="3000">
              <a:solidFill>
                <a:srgbClr val="455B99"/>
              </a:solidFill>
            </a:endParaRPr>
          </a:p>
        </p:txBody>
      </p:sp>
      <p:pic>
        <p:nvPicPr>
          <p:cNvPr id="83" name="Google Shape;83;p18"/>
          <p:cNvPicPr preferRelativeResize="0"/>
          <p:nvPr/>
        </p:nvPicPr>
        <p:blipFill rotWithShape="1">
          <a:blip r:embed="rId4">
            <a:alphaModFix/>
          </a:blip>
          <a:srcRect b="0" l="18708" r="18701" t="0"/>
          <a:stretch/>
        </p:blipFill>
        <p:spPr>
          <a:xfrm>
            <a:off x="4079575" y="534588"/>
            <a:ext cx="4527149" cy="40743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9"/>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De zon van dichtbij</a:t>
            </a:r>
            <a:endParaRPr sz="3000">
              <a:solidFill>
                <a:srgbClr val="455B99"/>
              </a:solidFill>
            </a:endParaRPr>
          </a:p>
        </p:txBody>
      </p:sp>
      <p:pic>
        <p:nvPicPr>
          <p:cNvPr id="89" name="Google Shape;89;p19"/>
          <p:cNvPicPr preferRelativeResize="0"/>
          <p:nvPr/>
        </p:nvPicPr>
        <p:blipFill rotWithShape="1">
          <a:blip r:embed="rId4">
            <a:alphaModFix/>
          </a:blip>
          <a:srcRect b="59" l="0" r="0" t="59"/>
          <a:stretch/>
        </p:blipFill>
        <p:spPr>
          <a:xfrm>
            <a:off x="4527150" y="534600"/>
            <a:ext cx="4079575" cy="4074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pic>
        <p:nvPicPr>
          <p:cNvPr descr="Ga mee met Paxi op een reis door onze zonnestelsel, van de rotsachtige planeten dichtbij de zon, voorbij de reuzenplaneten, tot de ijskoude rand waar kometen zich bevinden.&#10;&#10;In deze video, met als doelgroep kinderen tussen de 6 en 12 jaar oud, neemt Paxi ons mee op een tour door ons zonnestelsel, waar we acht planeten zullen bezoeken en andere kleinere lichamen zoals asteroïden, kometen en de dwergplaneet Pluto. &#10;&#10;Deze video is de tweede in een animatie serie waarin Paxi, de mascotte van ESA Education, verschillende aspecten van het zonnestelsel, het universum, de geheimen van planeet aarde, en nog veel meer zal toelichten.&#10;&#10;Credit: ESA; produced by Science Office, illustrations by Kaleidoscope Design, NL&#10;&#10;Wie is Paxi? http://youtu.be/6iWfNh8RcJQ&#10;Paxi - Het zonnestelsel http://youtu.be/4lSQE8LCDiU&#10;Paxi – Rosetta en kometen http://youtu.be/6ItAdZNwMEg&#10;&#10;These videos are also available in the following languages:&#10;English: https://www.youtube.com/playlist?list=PLbyvawxScNbucdsnNdB9p89RmePmGv5cM&#10;Spanish: https://www.youtube.com/playlist?list=PLbyvawxScNbsiYWkwXlb3WMdm2IFWoMyc&#10;Italian: https://www.youtube.com/playlist?list=PLbyvawxScNbt11Hfg6Cww2ckfHnvXeOdv&#10;German: https://www.youtube.com/playlist?list=PLbyvawxScNbvwcIVrGQV4p6g6cp9pH0To&#10;French: https://www.youtube.com/playlist?list=PLbyvawxScNbsiKIAXeo63bGr1QjYJ4QiL" id="94" name="Google Shape;94;p20" title="Paxi - Het zonnestelsel">
            <a:hlinkClick r:id="rId4"/>
          </p:cNvPr>
          <p:cNvPicPr preferRelativeResize="0"/>
          <p:nvPr/>
        </p:nvPicPr>
        <p:blipFill>
          <a:blip r:embed="rId5">
            <a:alphaModFix/>
          </a:blip>
          <a:stretch>
            <a:fillRect/>
          </a:stretch>
        </p:blipFill>
        <p:spPr>
          <a:xfrm>
            <a:off x="1250738" y="703538"/>
            <a:ext cx="6642525" cy="3736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21"/>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Wat is de zon?</a:t>
            </a:r>
            <a:endParaRPr sz="3000">
              <a:solidFill>
                <a:srgbClr val="455B99"/>
              </a:solidFill>
            </a:endParaRPr>
          </a:p>
        </p:txBody>
      </p:sp>
      <p:pic>
        <p:nvPicPr>
          <p:cNvPr id="100" name="Google Shape;100;p21" title="DD-PO-OB-de-zon-8.png"/>
          <p:cNvPicPr preferRelativeResize="0"/>
          <p:nvPr/>
        </p:nvPicPr>
        <p:blipFill>
          <a:blip r:embed="rId4">
            <a:alphaModFix/>
          </a:blip>
          <a:stretch>
            <a:fillRect/>
          </a:stretch>
        </p:blipFill>
        <p:spPr>
          <a:xfrm>
            <a:off x="1660325" y="1381000"/>
            <a:ext cx="5744688" cy="3235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274cf70196ce5a7aa853d6b0d7d12aad">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aa6a049cc8fd16cbfe4481abcbc6be91"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A7BFA9D-5674-4B7D-88C2-209E2E37DFF5}"/>
</file>

<file path=customXml/itemProps2.xml><?xml version="1.0" encoding="utf-8"?>
<ds:datastoreItem xmlns:ds="http://schemas.openxmlformats.org/officeDocument/2006/customXml" ds:itemID="{D553DBE5-60B2-472B-83E9-5CF253E87F1C}"/>
</file>

<file path=customXml/itemProps3.xml><?xml version="1.0" encoding="utf-8"?>
<ds:datastoreItem xmlns:ds="http://schemas.openxmlformats.org/officeDocument/2006/customXml" ds:itemID="{E9BB4BE3-5EC9-4485-A6D3-4BD3F64985EA}"/>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