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3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3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37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37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f166837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5f166837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5f166837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5f166837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5f166837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5f166837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ontwerp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de-tekenaar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7500" y="510675"/>
            <a:ext cx="4267225" cy="4122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Je eigen ontwerp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11204" r="11204" t="0"/>
          <a:stretch/>
        </p:blipFill>
        <p:spPr>
          <a:xfrm>
            <a:off x="4357500" y="510675"/>
            <a:ext cx="4267225" cy="412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ontwerp in de computer zetten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de-tekenaar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300" y="1388350"/>
            <a:ext cx="4851388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ontwerp in de computer zetten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5508" l="0" r="0" t="5508"/>
          <a:stretch/>
        </p:blipFill>
        <p:spPr>
          <a:xfrm>
            <a:off x="2146300" y="1388350"/>
            <a:ext cx="4851388" cy="32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op papier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4">
            <a:alphaModFix/>
          </a:blip>
          <a:srcRect b="11823" l="0" r="0" t="38181"/>
          <a:stretch/>
        </p:blipFill>
        <p:spPr>
          <a:xfrm>
            <a:off x="2146300" y="1388350"/>
            <a:ext cx="4851388" cy="32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title="DD-PO-OB-de-tekenaar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9963" y="461125"/>
            <a:ext cx="3164075" cy="42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466021-CAD0-4384-9BF1-39830743067C}"/>
</file>

<file path=customXml/itemProps2.xml><?xml version="1.0" encoding="utf-8"?>
<ds:datastoreItem xmlns:ds="http://schemas.openxmlformats.org/officeDocument/2006/customXml" ds:itemID="{187BDB49-BC96-4469-9B9A-905A18444123}"/>
</file>

<file path=customXml/itemProps3.xml><?xml version="1.0" encoding="utf-8"?>
<ds:datastoreItem xmlns:ds="http://schemas.openxmlformats.org/officeDocument/2006/customXml" ds:itemID="{944A7BCB-2F45-4717-95FB-8CE6EA10C17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