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4859f65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4859f65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4859f65c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4859f65c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4859f65c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4859f65c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://www.youtube.com/watch?v=-0S3Jf-NxdI" TargetMode="External"/><Relationship Id="rId6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MB-de-slimme-buurt-1.jpg"/>
          <p:cNvPicPr preferRelativeResize="0"/>
          <p:nvPr/>
        </p:nvPicPr>
        <p:blipFill rotWithShape="1">
          <a:blip r:embed="rId3">
            <a:alphaModFix/>
          </a:blip>
          <a:srcRect b="5633" l="0" r="0" t="0"/>
          <a:stretch/>
        </p:blipFill>
        <p:spPr>
          <a:xfrm>
            <a:off x="355450" y="88800"/>
            <a:ext cx="8433126" cy="49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51050" y="1148550"/>
            <a:ext cx="4799700" cy="679200"/>
          </a:xfrm>
          <a:prstGeom prst="rect">
            <a:avLst/>
          </a:prstGeom>
          <a:solidFill>
            <a:srgbClr val="37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De slimme buurt</a:t>
            </a:r>
            <a:endParaRPr b="1"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tch this funny clip of The Jetsons where George gets ready to to work! I recommend The Jetsons because it is funny! Check it out sometime!" id="64" name="Google Shape;64;p14" title="The Jetsons Clip: Getting Ready For Work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3338" y="817500"/>
            <a:ext cx="6237325" cy="35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 title="DD-PO-MB-de-slimme-buurt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90500"/>
            <a:ext cx="76200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Quiz!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Wie maakt de stad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leuker en veiliger?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0" name="Google Shape;80;p16" title="DD-PO-MB-de-slimme-buurt-2.jpg"/>
          <p:cNvPicPr preferRelativeResize="0"/>
          <p:nvPr/>
        </p:nvPicPr>
        <p:blipFill rotWithShape="1">
          <a:blip r:embed="rId5">
            <a:alphaModFix/>
          </a:blip>
          <a:srcRect b="0" l="14587" r="18063" t="0"/>
          <a:stretch/>
        </p:blipFill>
        <p:spPr>
          <a:xfrm>
            <a:off x="4440625" y="570675"/>
            <a:ext cx="4114750" cy="40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 title="DD-PO-MB-de-slimme-buurt-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800" y="1081425"/>
            <a:ext cx="5818400" cy="388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Jouw slimme buurt!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 title="DD-PO-MB-de-slimme-buurt-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3087" y="454613"/>
            <a:ext cx="4497824" cy="42342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2689650" y="764750"/>
            <a:ext cx="3764700" cy="29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Zo wordt onze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buurt slimmer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56AFDD-7013-48F8-A8D5-C88998ED644E}"/>
</file>

<file path=customXml/itemProps2.xml><?xml version="1.0" encoding="utf-8"?>
<ds:datastoreItem xmlns:ds="http://schemas.openxmlformats.org/officeDocument/2006/customXml" ds:itemID="{E8E0D518-EB1E-4DCE-B340-210FDD66372D}"/>
</file>

<file path=customXml/itemProps3.xml><?xml version="1.0" encoding="utf-8"?>
<ds:datastoreItem xmlns:ds="http://schemas.openxmlformats.org/officeDocument/2006/customXml" ds:itemID="{33DF24BA-0652-4101-800E-7D6569D2F3B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