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1.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3974a5468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3974a5468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3974a5468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3974a5468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3974a5468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3974a5468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3974a5468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3974a5468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www.youtube.com/watch?v=VeK0xjPHhiw" TargetMode="External"/><Relationship Id="rId6"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hyperlink" Target="https://basisonderwijs.online/data/timer%20time/timerdigitaal.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55" name="Google Shape;55;p13"/>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id="56" name="Google Shape;56;p13" title="DD-PO-BB-school-van-de-toekomst-1.png"/>
          <p:cNvPicPr preferRelativeResize="0"/>
          <p:nvPr/>
        </p:nvPicPr>
        <p:blipFill>
          <a:blip r:embed="rId5">
            <a:alphaModFix/>
          </a:blip>
          <a:stretch>
            <a:fillRect/>
          </a:stretch>
        </p:blipFill>
        <p:spPr>
          <a:xfrm>
            <a:off x="3015650" y="923450"/>
            <a:ext cx="5616625" cy="3732099"/>
          </a:xfrm>
          <a:prstGeom prst="rect">
            <a:avLst/>
          </a:prstGeom>
          <a:noFill/>
          <a:ln>
            <a:noFill/>
          </a:ln>
        </p:spPr>
      </p:pic>
      <p:sp>
        <p:nvSpPr>
          <p:cNvPr id="57" name="Google Shape;57;p13"/>
          <p:cNvSpPr txBox="1"/>
          <p:nvPr/>
        </p:nvSpPr>
        <p:spPr>
          <a:xfrm>
            <a:off x="351050" y="996150"/>
            <a:ext cx="4256700" cy="679200"/>
          </a:xfrm>
          <a:prstGeom prst="rect">
            <a:avLst/>
          </a:prstGeom>
          <a:solidFill>
            <a:srgbClr val="0099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De school van </a:t>
            </a:r>
            <a:endParaRPr b="1" sz="4500">
              <a:solidFill>
                <a:schemeClr val="lt1"/>
              </a:solidFill>
            </a:endParaRPr>
          </a:p>
        </p:txBody>
      </p:sp>
      <p:sp>
        <p:nvSpPr>
          <p:cNvPr id="58" name="Google Shape;58;p13"/>
          <p:cNvSpPr txBox="1"/>
          <p:nvPr/>
        </p:nvSpPr>
        <p:spPr>
          <a:xfrm>
            <a:off x="351050" y="1751550"/>
            <a:ext cx="3691800" cy="679200"/>
          </a:xfrm>
          <a:prstGeom prst="rect">
            <a:avLst/>
          </a:prstGeom>
          <a:solidFill>
            <a:srgbClr val="0099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de toekomst</a:t>
            </a:r>
            <a:endParaRPr b="1" sz="45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64" name="Google Shape;64;p1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5" name="Google Shape;65;p14"/>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Ons klimaat verandert</a:t>
            </a:r>
            <a:endParaRPr sz="3000">
              <a:solidFill>
                <a:srgbClr val="455B99"/>
              </a:solidFill>
            </a:endParaRPr>
          </a:p>
        </p:txBody>
      </p:sp>
      <p:pic>
        <p:nvPicPr>
          <p:cNvPr id="66" name="Google Shape;66;p14" title="DD-PO-BB-school-van-de-toekomst-2.jpg"/>
          <p:cNvPicPr preferRelativeResize="0"/>
          <p:nvPr/>
        </p:nvPicPr>
        <p:blipFill>
          <a:blip r:embed="rId5">
            <a:alphaModFix/>
          </a:blip>
          <a:stretch>
            <a:fillRect/>
          </a:stretch>
        </p:blipFill>
        <p:spPr>
          <a:xfrm>
            <a:off x="3698050" y="539100"/>
            <a:ext cx="4893024" cy="4065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72" name="Google Shape;72;p15"/>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Bijna alle scholen in Nederland krijgen zonnepanelen. De komende jaren zullen die op daken van basisscholen en middelbare scholen worden gebouwd. Op basisschool de Leister Igge in Friesland hebben ze die al. Femke, Emma en Tieme leidden ons rond.&#10;&#10;&#10;Vragen, tips of ideeën? Stuur ons een e-mail op jeugdjournaal@nos.nl&#10;&#10;Abonneer op ons kanaal: https://www.youtube.com/Jeugdjournaal&#10;&#10;Meer NOS Jeugdjournaal? Je kunt ons ook vinden op:&#10;Instagram: http://instagram.com/nosjeugdjournaal/&#10;Site: http://www.jeugdjournaal.nl/&#10;App: http://www.jeugdjournaal.nl/app" id="73" name="Google Shape;73;p15" title="Dit schoolgebouw is ontzettend duurzaam">
            <a:hlinkClick r:id="rId5"/>
          </p:cNvPr>
          <p:cNvPicPr preferRelativeResize="0"/>
          <p:nvPr/>
        </p:nvPicPr>
        <p:blipFill>
          <a:blip r:embed="rId6">
            <a:alphaModFix/>
          </a:blip>
          <a:stretch>
            <a:fillRect/>
          </a:stretch>
        </p:blipFill>
        <p:spPr>
          <a:xfrm>
            <a:off x="1322463" y="743888"/>
            <a:ext cx="6499075" cy="3655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1000"/>
                                        <p:tgtEl>
                                          <p:spTgt spid="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p16"/>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79" name="Google Shape;79;p16"/>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0" name="Google Shape;80;p16"/>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Waarom duurzaam?</a:t>
            </a:r>
            <a:endParaRPr sz="3000">
              <a:solidFill>
                <a:srgbClr val="455B99"/>
              </a:solidFill>
            </a:endParaRPr>
          </a:p>
        </p:txBody>
      </p:sp>
      <p:pic>
        <p:nvPicPr>
          <p:cNvPr id="81" name="Google Shape;81;p16" title="DD-PO-BB-school-van-de-toekomst-3.png"/>
          <p:cNvPicPr preferRelativeResize="0"/>
          <p:nvPr/>
        </p:nvPicPr>
        <p:blipFill>
          <a:blip r:embed="rId5">
            <a:alphaModFix/>
          </a:blip>
          <a:stretch>
            <a:fillRect/>
          </a:stretch>
        </p:blipFill>
        <p:spPr>
          <a:xfrm>
            <a:off x="2201512" y="1370250"/>
            <a:ext cx="4740976" cy="32334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17"/>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87" name="Google Shape;87;p17"/>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id="88" name="Google Shape;88;p17" title="DD-PO-BB-school-van-de-toekomst-4.png"/>
          <p:cNvPicPr preferRelativeResize="0"/>
          <p:nvPr/>
        </p:nvPicPr>
        <p:blipFill>
          <a:blip r:embed="rId5">
            <a:alphaModFix/>
          </a:blip>
          <a:stretch>
            <a:fillRect/>
          </a:stretch>
        </p:blipFill>
        <p:spPr>
          <a:xfrm>
            <a:off x="2097252" y="1118500"/>
            <a:ext cx="4949501" cy="3507751"/>
          </a:xfrm>
          <a:prstGeom prst="rect">
            <a:avLst/>
          </a:prstGeom>
          <a:noFill/>
          <a:ln>
            <a:noFill/>
          </a:ln>
        </p:spPr>
      </p:pic>
      <p:sp>
        <p:nvSpPr>
          <p:cNvPr id="89" name="Google Shape;89;p17"/>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Kleed je school aan!</a:t>
            </a:r>
            <a:endParaRPr sz="3000">
              <a:solidFill>
                <a:srgbClr val="455B9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18"/>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95" name="Google Shape;95;p18"/>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6" name="Google Shape;96;p18"/>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Presenteer jouw school van de toekomst!</a:t>
            </a:r>
            <a:endParaRPr sz="3000">
              <a:solidFill>
                <a:srgbClr val="455B99"/>
              </a:solidFill>
            </a:endParaRPr>
          </a:p>
        </p:txBody>
      </p:sp>
      <p:pic>
        <p:nvPicPr>
          <p:cNvPr id="97" name="Google Shape;97;p18" title="DD-PO-BB-school-van-de-toekomst-5.png"/>
          <p:cNvPicPr preferRelativeResize="0"/>
          <p:nvPr/>
        </p:nvPicPr>
        <p:blipFill rotWithShape="1">
          <a:blip r:embed="rId5">
            <a:alphaModFix/>
          </a:blip>
          <a:srcRect b="7112" l="15867" r="16523" t="14646"/>
          <a:stretch/>
        </p:blipFill>
        <p:spPr>
          <a:xfrm>
            <a:off x="4264975" y="774088"/>
            <a:ext cx="4165676" cy="3595325"/>
          </a:xfrm>
          <a:prstGeom prst="rect">
            <a:avLst/>
          </a:prstGeom>
          <a:noFill/>
          <a:ln>
            <a:noFill/>
          </a:ln>
        </p:spPr>
      </p:pic>
      <p:sp>
        <p:nvSpPr>
          <p:cNvPr id="98" name="Google Shape;98;p18"/>
          <p:cNvSpPr txBox="1"/>
          <p:nvPr/>
        </p:nvSpPr>
        <p:spPr>
          <a:xfrm>
            <a:off x="873150" y="2784700"/>
            <a:ext cx="1599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800" u="sng">
                <a:solidFill>
                  <a:schemeClr val="hlink"/>
                </a:solidFill>
                <a:hlinkClick r:id="rId6"/>
              </a:rPr>
              <a:t>Start de timer</a:t>
            </a:r>
            <a:endParaRPr sz="1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9" title="DD-PO-BB-school-van-de-toekomst-6.png"/>
          <p:cNvPicPr preferRelativeResize="0"/>
          <p:nvPr/>
        </p:nvPicPr>
        <p:blipFill>
          <a:blip r:embed="rId3">
            <a:alphaModFix/>
          </a:blip>
          <a:stretch>
            <a:fillRect/>
          </a:stretch>
        </p:blipFill>
        <p:spPr>
          <a:xfrm>
            <a:off x="312663" y="135937"/>
            <a:ext cx="8518675" cy="4871625"/>
          </a:xfrm>
          <a:prstGeom prst="rect">
            <a:avLst/>
          </a:prstGeom>
          <a:noFill/>
          <a:ln>
            <a:noFill/>
          </a:ln>
        </p:spPr>
      </p:pic>
      <p:pic>
        <p:nvPicPr>
          <p:cNvPr id="104" name="Google Shape;104;p19"/>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105" name="Google Shape;105;p19"/>
          <p:cNvPicPr preferRelativeResize="0"/>
          <p:nvPr/>
        </p:nvPicPr>
        <p:blipFill>
          <a:blip r:embed="rId5">
            <a:alphaModFix/>
          </a:blip>
          <a:stretch>
            <a:fillRect/>
          </a:stretch>
        </p:blipFill>
        <p:spPr>
          <a:xfrm>
            <a:off x="278175" y="145600"/>
            <a:ext cx="2028125" cy="571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9130CBD-85E1-440D-B09D-1ACACC78B1CE}"/>
</file>

<file path=customXml/itemProps2.xml><?xml version="1.0" encoding="utf-8"?>
<ds:datastoreItem xmlns:ds="http://schemas.openxmlformats.org/officeDocument/2006/customXml" ds:itemID="{5E2FDA8A-E0AF-49B3-BDB8-6CA9764D48BA}"/>
</file>

<file path=customXml/itemProps3.xml><?xml version="1.0" encoding="utf-8"?>
<ds:datastoreItem xmlns:ds="http://schemas.openxmlformats.org/officeDocument/2006/customXml" ds:itemID="{95D53E11-232A-4AE1-A009-18FEB719177F}"/>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