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8" Type="http://schemas.openxmlformats.org/officeDocument/2006/relationships/slide" Target="slides/slide3.xml"/><Relationship Id="rId3" Type="http://schemas.openxmlformats.org/officeDocument/2006/relationships/presProps" Target="presProps.xml"/><Relationship Id="rId21"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7" Type="http://schemas.openxmlformats.org/officeDocument/2006/relationships/slide" Target="slides/slide2.xml"/><Relationship Id="rId2" Type="http://schemas.openxmlformats.org/officeDocument/2006/relationships/viewProps" Target="viewProps.xml"/><Relationship Id="rId16" Type="http://schemas.openxmlformats.org/officeDocument/2006/relationships/slide" Target="slides/slide11.xml"/><Relationship Id="rId20" Type="http://schemas.openxmlformats.org/officeDocument/2006/relationships/customXml" Target="../customXml/item2.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3958a85c17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3958a85c17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3958a85c17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3958a85c17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33958a85c17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33958a85c17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958a85c1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958a85c1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33958a85c1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33958a85c1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3958a85c17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3958a85c17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3958a85c17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3958a85c17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33958a85c17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33958a85c17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3958a85c17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3958a85c17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33958a85c17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33958a85c17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1.png"/><Relationship Id="rId4" Type="http://schemas.openxmlformats.org/officeDocument/2006/relationships/image" Target="../media/image2.png"/><Relationship Id="rId5"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3.jpg"/><Relationship Id="rId6"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2.png"/><Relationship Id="rId6"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14.jpg"/><Relationship Id="rId6" Type="http://schemas.openxmlformats.org/officeDocument/2006/relationships/image" Target="../media/image16.jpg"/><Relationship Id="rId7"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www.youtube.com/watch?v=vmq6Rehhl6Q" TargetMode="External"/><Relationship Id="rId6"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4.jpg"/><Relationship Id="rId6" Type="http://schemas.openxmlformats.org/officeDocument/2006/relationships/image" Target="../media/image15.jpg"/><Relationship Id="rId7"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hyperlink" Target="http://www.youtube.com/watch?v=D9QEnN9QTAs" TargetMode="External"/><Relationship Id="rId6"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20.jpg"/><Relationship Id="rId6" Type="http://schemas.openxmlformats.org/officeDocument/2006/relationships/image" Target="../media/image13.jpg"/><Relationship Id="rId7"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png"/><Relationship Id="rId4" Type="http://schemas.openxmlformats.org/officeDocument/2006/relationships/image" Target="../media/image1.png"/><Relationship Id="rId5"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D-PO-MB-de-schilderrobot-1.jpg"/>
          <p:cNvPicPr preferRelativeResize="0"/>
          <p:nvPr/>
        </p:nvPicPr>
        <p:blipFill>
          <a:blip r:embed="rId3">
            <a:alphaModFix/>
          </a:blip>
          <a:stretch>
            <a:fillRect/>
          </a:stretch>
        </p:blipFill>
        <p:spPr>
          <a:xfrm>
            <a:off x="3015650" y="476525"/>
            <a:ext cx="5642475" cy="4231851"/>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56" name="Google Shape;56;p13"/>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57" name="Google Shape;57;p13"/>
          <p:cNvSpPr txBox="1"/>
          <p:nvPr/>
        </p:nvSpPr>
        <p:spPr>
          <a:xfrm>
            <a:off x="351050" y="3739350"/>
            <a:ext cx="4917300" cy="679200"/>
          </a:xfrm>
          <a:prstGeom prst="rect">
            <a:avLst/>
          </a:prstGeom>
          <a:solidFill>
            <a:srgbClr val="37AA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De schilderrobot</a:t>
            </a:r>
            <a:endParaRPr b="1" sz="45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2" title="DD-PO-MB-de-schilderrobot-16.png"/>
          <p:cNvPicPr preferRelativeResize="0"/>
          <p:nvPr/>
        </p:nvPicPr>
        <p:blipFill>
          <a:blip r:embed="rId3">
            <a:alphaModFix/>
          </a:blip>
          <a:stretch>
            <a:fillRect/>
          </a:stretch>
        </p:blipFill>
        <p:spPr>
          <a:xfrm>
            <a:off x="2070926" y="504450"/>
            <a:ext cx="5002150" cy="4134601"/>
          </a:xfrm>
          <a:prstGeom prst="rect">
            <a:avLst/>
          </a:prstGeom>
          <a:noFill/>
          <a:ln>
            <a:noFill/>
          </a:ln>
        </p:spPr>
      </p:pic>
      <p:pic>
        <p:nvPicPr>
          <p:cNvPr id="133" name="Google Shape;133;p22"/>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134" name="Google Shape;134;p22"/>
          <p:cNvPicPr preferRelativeResize="0"/>
          <p:nvPr/>
        </p:nvPicPr>
        <p:blipFill>
          <a:blip r:embed="rId5">
            <a:alphaModFix/>
          </a:blip>
          <a:stretch>
            <a:fillRect/>
          </a:stretch>
        </p:blipFill>
        <p:spPr>
          <a:xfrm>
            <a:off x="278175" y="145600"/>
            <a:ext cx="2028125" cy="5717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3"/>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40" name="Google Shape;140;p23"/>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41" name="Google Shape;141;p23"/>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Geef de robot</a:t>
            </a:r>
            <a:endParaRPr sz="3000">
              <a:solidFill>
                <a:srgbClr val="455B99"/>
              </a:solidFill>
            </a:endParaRPr>
          </a:p>
          <a:p>
            <a:pPr indent="0" lvl="0" marL="0" rtl="0" algn="l">
              <a:spcBef>
                <a:spcPts val="0"/>
              </a:spcBef>
              <a:spcAft>
                <a:spcPts val="0"/>
              </a:spcAft>
              <a:buNone/>
            </a:pPr>
            <a:r>
              <a:rPr lang="nl" sz="3000">
                <a:solidFill>
                  <a:srgbClr val="455B99"/>
                </a:solidFill>
              </a:rPr>
              <a:t>commando’s!</a:t>
            </a:r>
            <a:endParaRPr sz="3000">
              <a:solidFill>
                <a:srgbClr val="455B99"/>
              </a:solidFill>
            </a:endParaRPr>
          </a:p>
        </p:txBody>
      </p:sp>
      <p:pic>
        <p:nvPicPr>
          <p:cNvPr id="142" name="Google Shape;142;p23" title="DD-PO-MB-de-schilderrobot-17.jpg"/>
          <p:cNvPicPr preferRelativeResize="0"/>
          <p:nvPr/>
        </p:nvPicPr>
        <p:blipFill rotWithShape="1">
          <a:blip r:embed="rId5">
            <a:alphaModFix/>
          </a:blip>
          <a:srcRect b="0" l="10273" r="0" t="0"/>
          <a:stretch/>
        </p:blipFill>
        <p:spPr>
          <a:xfrm>
            <a:off x="3595325" y="762213"/>
            <a:ext cx="4868275" cy="3619075"/>
          </a:xfrm>
          <a:prstGeom prst="rect">
            <a:avLst/>
          </a:prstGeom>
          <a:noFill/>
          <a:ln>
            <a:noFill/>
          </a:ln>
        </p:spPr>
      </p:pic>
      <p:pic>
        <p:nvPicPr>
          <p:cNvPr id="143" name="Google Shape;143;p23" title="DD-PO-MB-de-schilderrobot-18.jpg"/>
          <p:cNvPicPr preferRelativeResize="0"/>
          <p:nvPr/>
        </p:nvPicPr>
        <p:blipFill rotWithShape="1">
          <a:blip r:embed="rId6">
            <a:alphaModFix/>
          </a:blip>
          <a:srcRect b="0" l="5496" r="12830" t="0"/>
          <a:stretch/>
        </p:blipFill>
        <p:spPr>
          <a:xfrm>
            <a:off x="3695825" y="880475"/>
            <a:ext cx="1799875" cy="1469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pic>
        <p:nvPicPr>
          <p:cNvPr id="148" name="Google Shape;148;p24"/>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49" name="Google Shape;149;p2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50" name="Google Shape;150;p24"/>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Hoe ging het?</a:t>
            </a:r>
            <a:endParaRPr sz="3000">
              <a:solidFill>
                <a:srgbClr val="455B99"/>
              </a:solidFill>
            </a:endParaRPr>
          </a:p>
        </p:txBody>
      </p:sp>
      <p:pic>
        <p:nvPicPr>
          <p:cNvPr id="151" name="Google Shape;151;p24" title="DD-PO-MB-de-schilderrobot-19.jpg"/>
          <p:cNvPicPr preferRelativeResize="0"/>
          <p:nvPr/>
        </p:nvPicPr>
        <p:blipFill>
          <a:blip r:embed="rId5">
            <a:alphaModFix/>
          </a:blip>
          <a:stretch>
            <a:fillRect/>
          </a:stretch>
        </p:blipFill>
        <p:spPr>
          <a:xfrm>
            <a:off x="4484200" y="634688"/>
            <a:ext cx="3096276" cy="38741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id="156" name="Google Shape;156;p25"/>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57" name="Google Shape;157;p2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58" name="Google Shape;158;p25"/>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En dus…</a:t>
            </a:r>
            <a:endParaRPr sz="3000">
              <a:solidFill>
                <a:srgbClr val="455B99"/>
              </a:solidFill>
            </a:endParaRPr>
          </a:p>
        </p:txBody>
      </p:sp>
      <p:pic>
        <p:nvPicPr>
          <p:cNvPr id="159" name="Google Shape;159;p25" title="DD-PO-MB-de-schilderrobot-20.png"/>
          <p:cNvPicPr preferRelativeResize="0"/>
          <p:nvPr/>
        </p:nvPicPr>
        <p:blipFill>
          <a:blip r:embed="rId5">
            <a:alphaModFix/>
          </a:blip>
          <a:stretch>
            <a:fillRect/>
          </a:stretch>
        </p:blipFill>
        <p:spPr>
          <a:xfrm flipH="1">
            <a:off x="2840700" y="416962"/>
            <a:ext cx="6095575" cy="4309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63" name="Google Shape;63;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4" name="Google Shape;64;p14"/>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Van aardappel naar friet via een algoritme</a:t>
            </a:r>
            <a:endParaRPr sz="3000">
              <a:solidFill>
                <a:srgbClr val="455B99"/>
              </a:solidFill>
            </a:endParaRPr>
          </a:p>
        </p:txBody>
      </p:sp>
      <p:pic>
        <p:nvPicPr>
          <p:cNvPr id="65" name="Google Shape;65;p14" title="DD-PO-MB-de-schilderrobot-2.png"/>
          <p:cNvPicPr preferRelativeResize="0"/>
          <p:nvPr/>
        </p:nvPicPr>
        <p:blipFill>
          <a:blip r:embed="rId5">
            <a:alphaModFix/>
          </a:blip>
          <a:stretch>
            <a:fillRect/>
          </a:stretch>
        </p:blipFill>
        <p:spPr>
          <a:xfrm>
            <a:off x="708426" y="1926426"/>
            <a:ext cx="3437175" cy="2375076"/>
          </a:xfrm>
          <a:prstGeom prst="rect">
            <a:avLst/>
          </a:prstGeom>
          <a:noFill/>
          <a:ln>
            <a:noFill/>
          </a:ln>
        </p:spPr>
      </p:pic>
      <p:pic>
        <p:nvPicPr>
          <p:cNvPr id="66" name="Google Shape;66;p14" title="DD-PO-MB-de-schilderrobot-3.png"/>
          <p:cNvPicPr preferRelativeResize="0"/>
          <p:nvPr/>
        </p:nvPicPr>
        <p:blipFill>
          <a:blip r:embed="rId6">
            <a:alphaModFix/>
          </a:blip>
          <a:stretch>
            <a:fillRect/>
          </a:stretch>
        </p:blipFill>
        <p:spPr>
          <a:xfrm>
            <a:off x="5436883" y="1456071"/>
            <a:ext cx="2865896" cy="2918430"/>
          </a:xfrm>
          <a:prstGeom prst="rect">
            <a:avLst/>
          </a:prstGeom>
          <a:noFill/>
          <a:ln>
            <a:noFill/>
          </a:ln>
        </p:spPr>
      </p:pic>
      <p:sp>
        <p:nvSpPr>
          <p:cNvPr id="67" name="Google Shape;67;p14"/>
          <p:cNvSpPr/>
          <p:nvPr/>
        </p:nvSpPr>
        <p:spPr>
          <a:xfrm>
            <a:off x="4439075" y="2744175"/>
            <a:ext cx="997800" cy="623700"/>
          </a:xfrm>
          <a:prstGeom prst="rightArrow">
            <a:avLst>
              <a:gd fmla="val 50000" name="adj1"/>
              <a:gd fmla="val 50000" name="adj2"/>
            </a:avLst>
          </a:prstGeom>
          <a:solidFill>
            <a:srgbClr val="37AA3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5"/>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73" name="Google Shape;73;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4" name="Google Shape;74;p15"/>
          <p:cNvSpPr txBox="1"/>
          <p:nvPr/>
        </p:nvSpPr>
        <p:spPr>
          <a:xfrm>
            <a:off x="740550" y="3423800"/>
            <a:ext cx="2128200" cy="65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1. </a:t>
            </a:r>
            <a:r>
              <a:rPr lang="nl" sz="3000">
                <a:solidFill>
                  <a:srgbClr val="455B99"/>
                </a:solidFill>
              </a:rPr>
              <a:t>schillen</a:t>
            </a:r>
            <a:endParaRPr sz="3000">
              <a:solidFill>
                <a:srgbClr val="455B99"/>
              </a:solidFill>
            </a:endParaRPr>
          </a:p>
        </p:txBody>
      </p:sp>
      <p:sp>
        <p:nvSpPr>
          <p:cNvPr id="75" name="Google Shape;75;p15"/>
          <p:cNvSpPr txBox="1"/>
          <p:nvPr/>
        </p:nvSpPr>
        <p:spPr>
          <a:xfrm>
            <a:off x="3507900" y="3423800"/>
            <a:ext cx="2128200" cy="65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2. snijden</a:t>
            </a:r>
            <a:endParaRPr sz="3000">
              <a:solidFill>
                <a:srgbClr val="455B99"/>
              </a:solidFill>
            </a:endParaRPr>
          </a:p>
        </p:txBody>
      </p:sp>
      <p:sp>
        <p:nvSpPr>
          <p:cNvPr id="76" name="Google Shape;76;p15"/>
          <p:cNvSpPr txBox="1"/>
          <p:nvPr/>
        </p:nvSpPr>
        <p:spPr>
          <a:xfrm>
            <a:off x="6275250" y="3423800"/>
            <a:ext cx="2128200" cy="6558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nl" sz="3000">
                <a:solidFill>
                  <a:srgbClr val="455B99"/>
                </a:solidFill>
              </a:rPr>
              <a:t>3. frituren</a:t>
            </a:r>
            <a:endParaRPr sz="3000">
              <a:solidFill>
                <a:srgbClr val="455B99"/>
              </a:solidFill>
            </a:endParaRPr>
          </a:p>
        </p:txBody>
      </p:sp>
      <p:pic>
        <p:nvPicPr>
          <p:cNvPr id="77" name="Google Shape;77;p15" title="DD-PO-MB-de-schilderrobot-4.jpg"/>
          <p:cNvPicPr preferRelativeResize="0"/>
          <p:nvPr/>
        </p:nvPicPr>
        <p:blipFill rotWithShape="1">
          <a:blip r:embed="rId5">
            <a:alphaModFix/>
          </a:blip>
          <a:srcRect b="0" l="9588" r="3868" t="0"/>
          <a:stretch/>
        </p:blipFill>
        <p:spPr>
          <a:xfrm>
            <a:off x="740550" y="1467088"/>
            <a:ext cx="2384650" cy="1793949"/>
          </a:xfrm>
          <a:prstGeom prst="rect">
            <a:avLst/>
          </a:prstGeom>
          <a:noFill/>
          <a:ln>
            <a:noFill/>
          </a:ln>
        </p:spPr>
      </p:pic>
      <p:pic>
        <p:nvPicPr>
          <p:cNvPr id="78" name="Google Shape;78;p15" title="DD-PO-MB-de-schilderrobot-6.jpg"/>
          <p:cNvPicPr preferRelativeResize="0"/>
          <p:nvPr/>
        </p:nvPicPr>
        <p:blipFill rotWithShape="1">
          <a:blip r:embed="rId6">
            <a:alphaModFix/>
          </a:blip>
          <a:srcRect b="0" l="13792" r="10798" t="0"/>
          <a:stretch/>
        </p:blipFill>
        <p:spPr>
          <a:xfrm>
            <a:off x="3598175" y="1467100"/>
            <a:ext cx="2028125" cy="1793925"/>
          </a:xfrm>
          <a:prstGeom prst="rect">
            <a:avLst/>
          </a:prstGeom>
          <a:noFill/>
          <a:ln>
            <a:noFill/>
          </a:ln>
        </p:spPr>
      </p:pic>
      <p:pic>
        <p:nvPicPr>
          <p:cNvPr id="79" name="Google Shape;79;p15" title="DD-PO-MB-de-schilderrobot-5.jpg"/>
          <p:cNvPicPr preferRelativeResize="0"/>
          <p:nvPr/>
        </p:nvPicPr>
        <p:blipFill rotWithShape="1">
          <a:blip r:embed="rId7">
            <a:alphaModFix/>
          </a:blip>
          <a:srcRect b="0" l="11014" r="9859" t="0"/>
          <a:stretch/>
        </p:blipFill>
        <p:spPr>
          <a:xfrm>
            <a:off x="6275250" y="1467100"/>
            <a:ext cx="2128200" cy="179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6"/>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85" name="Google Shape;85;p16"/>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Je hebt vast wel eens het woord algoritme voorbij horen komen maar wat is een algoritme nou eigenlijk? In deze Huh?! leggen wij het je uit! &#10;&#10;Deze video komt uit de aflevering 'Het Kantoor 224'. &#10;De minister-president bezoekt de redactie van Het Klokhuis. In Vragen van Kinderen wordt antwoord gegeven op de vraag hoe waterijsjes gemaakt worden. Sosha zoekt in Doen Ze Dat Zo? uit hoe politiebegeleiding werkt en in Huh?! wordt uitgelegd wat het moeilijke woord 'algoritme' betekent.&#10;&#10;Van koekjesfabriek tot golfslagbad, Het Klokhuis neemt je mee! &#10; &#10;🍏 Abonneer op ons kanaal! https://www.youtube.com/subscription_center?add_user=hetklokhuis &#10;🍎 Bekijk alle afleveringen op https://hetklokhuis.nl &#10;🍏 DIY op de Studio https://studio-klokhuis.ntr.nl/ &#10;🍎 Volg ons op Instagram https://instagram.com/ntrhetklokhuis &#10;🍏 Like ons op Facebook https://facebook.com/hetklokhuis &#10;🍎Wil je weten wie Het Klokhuis maakt http://klokhu.is/colofon" id="86" name="Google Shape;86;p16" title="Wat is een algoritme? | Huh?!">
            <a:hlinkClick r:id="rId5"/>
          </p:cNvPr>
          <p:cNvPicPr preferRelativeResize="0"/>
          <p:nvPr/>
        </p:nvPicPr>
        <p:blipFill>
          <a:blip r:embed="rId6">
            <a:alphaModFix/>
          </a:blip>
          <a:stretch>
            <a:fillRect/>
          </a:stretch>
        </p:blipFill>
        <p:spPr>
          <a:xfrm>
            <a:off x="1269100" y="713875"/>
            <a:ext cx="6605800" cy="371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7"/>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92" name="Google Shape;92;p17"/>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id="93" name="Google Shape;93;p17" title="DD-PO-MB-de-schilderrobot-7.jpg"/>
          <p:cNvPicPr preferRelativeResize="0"/>
          <p:nvPr/>
        </p:nvPicPr>
        <p:blipFill>
          <a:blip r:embed="rId5">
            <a:alphaModFix/>
          </a:blip>
          <a:stretch>
            <a:fillRect/>
          </a:stretch>
        </p:blipFill>
        <p:spPr>
          <a:xfrm>
            <a:off x="645675" y="1124476"/>
            <a:ext cx="2517820" cy="1679383"/>
          </a:xfrm>
          <a:prstGeom prst="rect">
            <a:avLst/>
          </a:prstGeom>
          <a:noFill/>
          <a:ln>
            <a:noFill/>
          </a:ln>
        </p:spPr>
      </p:pic>
      <p:pic>
        <p:nvPicPr>
          <p:cNvPr id="94" name="Google Shape;94;p17" title="DD-PO-MB-de-schilderrobot-9.jpg"/>
          <p:cNvPicPr preferRelativeResize="0"/>
          <p:nvPr/>
        </p:nvPicPr>
        <p:blipFill>
          <a:blip r:embed="rId6">
            <a:alphaModFix/>
          </a:blip>
          <a:stretch>
            <a:fillRect/>
          </a:stretch>
        </p:blipFill>
        <p:spPr>
          <a:xfrm>
            <a:off x="3313099" y="1890342"/>
            <a:ext cx="2517820" cy="1679383"/>
          </a:xfrm>
          <a:prstGeom prst="rect">
            <a:avLst/>
          </a:prstGeom>
          <a:noFill/>
          <a:ln>
            <a:noFill/>
          </a:ln>
        </p:spPr>
      </p:pic>
      <p:pic>
        <p:nvPicPr>
          <p:cNvPr id="95" name="Google Shape;95;p17" title="DD-PO-MB-de-schilderrobot-8.jpg"/>
          <p:cNvPicPr preferRelativeResize="0"/>
          <p:nvPr/>
        </p:nvPicPr>
        <p:blipFill>
          <a:blip r:embed="rId7">
            <a:alphaModFix/>
          </a:blip>
          <a:stretch>
            <a:fillRect/>
          </a:stretch>
        </p:blipFill>
        <p:spPr>
          <a:xfrm>
            <a:off x="5980531" y="2761968"/>
            <a:ext cx="2517820" cy="167938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pic>
        <p:nvPicPr>
          <p:cNvPr id="100" name="Google Shape;100;p18"/>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01" name="Google Shape;101;p18"/>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Robot Sophia is één van de meest mensachtige robots van de wereld. Ze is kunstenares. Deze week wordt er voor het eerst een schilderij van haar verkocht. Er wordt verwacht dat het miljoenen gaat opleveren.&#10;#robotsophia #jeugdjournaal #schilderij&#10;&#10;Vragen, tips of ideeën? Stuur ons een e-mail op jeugdjournaal@nos.nl&#10;&#10;Abonneer op ons kanaal: https://www.youtube.com/Jeugdjournaal&#10;&#10;Meer NOS Jeugdjournaal? Je kunt ons ook vinden op:&#10;Instagram: http://instagram.com/nosjeugdjournaal/&#10;Site: http://www.jeugdjournaal.nl/&#10;App: http://www.jeugdjournaal.nl/app" id="102" name="Google Shape;102;p18" title="Schilderij van slimme robot Sophia wordt geveild">
            <a:hlinkClick r:id="rId5"/>
          </p:cNvPr>
          <p:cNvPicPr preferRelativeResize="0"/>
          <p:nvPr/>
        </p:nvPicPr>
        <p:blipFill>
          <a:blip r:embed="rId6">
            <a:alphaModFix/>
          </a:blip>
          <a:stretch>
            <a:fillRect/>
          </a:stretch>
        </p:blipFill>
        <p:spPr>
          <a:xfrm>
            <a:off x="1269100" y="717350"/>
            <a:ext cx="6605778" cy="371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08" name="Google Shape;108;p19"/>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09" name="Google Shape;109;p19"/>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Digitaal of analoog?</a:t>
            </a:r>
            <a:endParaRPr sz="3000">
              <a:solidFill>
                <a:srgbClr val="455B99"/>
              </a:solidFill>
            </a:endParaRPr>
          </a:p>
        </p:txBody>
      </p:sp>
      <p:pic>
        <p:nvPicPr>
          <p:cNvPr id="110" name="Google Shape;110;p19" title="DD-PO-MB-de-schilderrobot-10.jpg"/>
          <p:cNvPicPr preferRelativeResize="0"/>
          <p:nvPr/>
        </p:nvPicPr>
        <p:blipFill>
          <a:blip r:embed="rId5">
            <a:alphaModFix/>
          </a:blip>
          <a:stretch>
            <a:fillRect/>
          </a:stretch>
        </p:blipFill>
        <p:spPr>
          <a:xfrm>
            <a:off x="604995" y="1798822"/>
            <a:ext cx="2584618" cy="2584618"/>
          </a:xfrm>
          <a:prstGeom prst="rect">
            <a:avLst/>
          </a:prstGeom>
          <a:noFill/>
          <a:ln>
            <a:noFill/>
          </a:ln>
        </p:spPr>
      </p:pic>
      <p:pic>
        <p:nvPicPr>
          <p:cNvPr id="111" name="Google Shape;111;p19" title="DD-PO-MB-de-schilderrobot-13.jpg"/>
          <p:cNvPicPr preferRelativeResize="0"/>
          <p:nvPr/>
        </p:nvPicPr>
        <p:blipFill>
          <a:blip r:embed="rId6">
            <a:alphaModFix/>
          </a:blip>
          <a:stretch>
            <a:fillRect/>
          </a:stretch>
        </p:blipFill>
        <p:spPr>
          <a:xfrm>
            <a:off x="3353857" y="1798833"/>
            <a:ext cx="1974648" cy="2584618"/>
          </a:xfrm>
          <a:prstGeom prst="rect">
            <a:avLst/>
          </a:prstGeom>
          <a:noFill/>
          <a:ln>
            <a:noFill/>
          </a:ln>
        </p:spPr>
      </p:pic>
      <p:pic>
        <p:nvPicPr>
          <p:cNvPr id="112" name="Google Shape;112;p19" title="DD-PO-MB-de-schilderrobot-12.jpg"/>
          <p:cNvPicPr preferRelativeResize="0"/>
          <p:nvPr/>
        </p:nvPicPr>
        <p:blipFill rotWithShape="1">
          <a:blip r:embed="rId7">
            <a:alphaModFix/>
          </a:blip>
          <a:srcRect b="0" l="20959" r="10093" t="0"/>
          <a:stretch/>
        </p:blipFill>
        <p:spPr>
          <a:xfrm>
            <a:off x="5492762" y="1798825"/>
            <a:ext cx="3046250" cy="2584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pic>
        <p:nvPicPr>
          <p:cNvPr id="117" name="Google Shape;117;p20"/>
          <p:cNvPicPr preferRelativeResize="0"/>
          <p:nvPr/>
        </p:nvPicPr>
        <p:blipFill>
          <a:blip r:embed="rId3">
            <a:alphaModFix/>
          </a:blip>
          <a:stretch>
            <a:fillRect/>
          </a:stretch>
        </p:blipFill>
        <p:spPr>
          <a:xfrm>
            <a:off x="0" y="0"/>
            <a:ext cx="9144003" cy="5143501"/>
          </a:xfrm>
          <a:prstGeom prst="rect">
            <a:avLst/>
          </a:prstGeom>
          <a:noFill/>
          <a:ln>
            <a:noFill/>
          </a:ln>
        </p:spPr>
      </p:pic>
      <p:pic>
        <p:nvPicPr>
          <p:cNvPr id="118" name="Google Shape;118;p20"/>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19" name="Google Shape;119;p20"/>
          <p:cNvSpPr txBox="1"/>
          <p:nvPr/>
        </p:nvSpPr>
        <p:spPr>
          <a:xfrm>
            <a:off x="762575" y="930225"/>
            <a:ext cx="3809400" cy="1641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nl" sz="3000">
                <a:solidFill>
                  <a:srgbClr val="455B99"/>
                </a:solidFill>
              </a:rPr>
              <a:t>De kleurencirkel</a:t>
            </a:r>
            <a:endParaRPr sz="3000">
              <a:solidFill>
                <a:srgbClr val="455B99"/>
              </a:solidFill>
            </a:endParaRPr>
          </a:p>
        </p:txBody>
      </p:sp>
      <p:pic>
        <p:nvPicPr>
          <p:cNvPr id="120" name="Google Shape;120;p20" title="DD-PO-MB-de-schilderrobot-14.png"/>
          <p:cNvPicPr preferRelativeResize="0"/>
          <p:nvPr/>
        </p:nvPicPr>
        <p:blipFill>
          <a:blip r:embed="rId5">
            <a:alphaModFix/>
          </a:blip>
          <a:stretch>
            <a:fillRect/>
          </a:stretch>
        </p:blipFill>
        <p:spPr>
          <a:xfrm>
            <a:off x="4482002" y="559475"/>
            <a:ext cx="4027674" cy="40245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1" title="DD-PO-MB-de-schilderrobot-15.png"/>
          <p:cNvPicPr preferRelativeResize="0"/>
          <p:nvPr/>
        </p:nvPicPr>
        <p:blipFill>
          <a:blip r:embed="rId3">
            <a:alphaModFix/>
          </a:blip>
          <a:stretch>
            <a:fillRect/>
          </a:stretch>
        </p:blipFill>
        <p:spPr>
          <a:xfrm>
            <a:off x="2596896" y="311825"/>
            <a:ext cx="3950208" cy="5143500"/>
          </a:xfrm>
          <a:prstGeom prst="rect">
            <a:avLst/>
          </a:prstGeom>
          <a:noFill/>
          <a:ln>
            <a:noFill/>
          </a:ln>
        </p:spPr>
      </p:pic>
      <p:pic>
        <p:nvPicPr>
          <p:cNvPr id="126" name="Google Shape;126;p21"/>
          <p:cNvPicPr preferRelativeResize="0"/>
          <p:nvPr/>
        </p:nvPicPr>
        <p:blipFill>
          <a:blip r:embed="rId4">
            <a:alphaModFix/>
          </a:blip>
          <a:stretch>
            <a:fillRect/>
          </a:stretch>
        </p:blipFill>
        <p:spPr>
          <a:xfrm>
            <a:off x="0" y="0"/>
            <a:ext cx="9144003" cy="5143501"/>
          </a:xfrm>
          <a:prstGeom prst="rect">
            <a:avLst/>
          </a:prstGeom>
          <a:noFill/>
          <a:ln>
            <a:noFill/>
          </a:ln>
        </p:spPr>
      </p:pic>
      <p:pic>
        <p:nvPicPr>
          <p:cNvPr id="127" name="Google Shape;127;p21"/>
          <p:cNvPicPr preferRelativeResize="0"/>
          <p:nvPr/>
        </p:nvPicPr>
        <p:blipFill>
          <a:blip r:embed="rId5">
            <a:alphaModFix/>
          </a:blip>
          <a:stretch>
            <a:fillRect/>
          </a:stretch>
        </p:blipFill>
        <p:spPr>
          <a:xfrm>
            <a:off x="278175" y="145600"/>
            <a:ext cx="2028125" cy="57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1" ma:contentTypeDescription="Een nieuw document maken." ma:contentTypeScope="" ma:versionID="ae80d9597e0a0a265eca89b13df0edbe">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9515f8bdca54e8ece3f803b214fb3b9c"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2584DF-CF26-4F21-A031-EA7CF7EABE6C}"/>
</file>

<file path=customXml/itemProps2.xml><?xml version="1.0" encoding="utf-8"?>
<ds:datastoreItem xmlns:ds="http://schemas.openxmlformats.org/officeDocument/2006/customXml" ds:itemID="{3BEB0EF5-EA2F-4C59-8A06-5532954C881E}"/>
</file>

<file path=customXml/itemProps3.xml><?xml version="1.0" encoding="utf-8"?>
<ds:datastoreItem xmlns:ds="http://schemas.openxmlformats.org/officeDocument/2006/customXml" ds:itemID="{ADEC5A6E-0A8F-47E1-AB70-D75659448D38}"/>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