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3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customXml" Target="../customXml/item3.xml"/><Relationship Id="rId2" Type="http://schemas.openxmlformats.org/officeDocument/2006/relationships/viewProps" Target="viewProps.xml"/><Relationship Id="rId1" Type="http://schemas.openxmlformats.org/officeDocument/2006/relationships/theme" Target="theme/theme1.xml"/><Relationship Id="rId6" Type="http://schemas.openxmlformats.org/officeDocument/2006/relationships/slide" Target="slides/slide1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2831055bb1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2831055bb1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3957a5757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3957a5757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3957a57573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3957a57573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DD-PO-MB-de-robotklas-1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8275" y="175288"/>
            <a:ext cx="8527456" cy="4792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8175" y="145600"/>
            <a:ext cx="2028125" cy="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351050" y="3739350"/>
            <a:ext cx="4014600" cy="679200"/>
          </a:xfrm>
          <a:prstGeom prst="rect">
            <a:avLst/>
          </a:prstGeom>
          <a:solidFill>
            <a:srgbClr val="37AA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4500">
                <a:solidFill>
                  <a:schemeClr val="lt1"/>
                </a:solidFill>
              </a:rPr>
              <a:t>De robotklas!</a:t>
            </a:r>
            <a:endParaRPr b="1" sz="45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175" y="145600"/>
            <a:ext cx="2028125" cy="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762575" y="930225"/>
            <a:ext cx="3809400" cy="16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Wat is een robot?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65" name="Google Shape;65;p14" title="DD-PO-MB-de-robotklas-2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05925" y="557438"/>
            <a:ext cx="4028625" cy="4028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175" y="145600"/>
            <a:ext cx="2028125" cy="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5"/>
          <p:cNvSpPr txBox="1"/>
          <p:nvPr/>
        </p:nvSpPr>
        <p:spPr>
          <a:xfrm>
            <a:off x="762575" y="930225"/>
            <a:ext cx="3809400" cy="16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Welke opdrachten</a:t>
            </a:r>
            <a:endParaRPr sz="3000">
              <a:solidFill>
                <a:srgbClr val="455B9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ga je geven?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73" name="Google Shape;73;p15" title="DD-PO-MB-de-robotklas-3.png"/>
          <p:cNvPicPr preferRelativeResize="0"/>
          <p:nvPr/>
        </p:nvPicPr>
        <p:blipFill rotWithShape="1">
          <a:blip r:embed="rId5">
            <a:alphaModFix/>
          </a:blip>
          <a:srcRect b="13482" l="13072" r="9850" t="13911"/>
          <a:stretch/>
        </p:blipFill>
        <p:spPr>
          <a:xfrm>
            <a:off x="4872000" y="518637"/>
            <a:ext cx="3081674" cy="4106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175" y="145600"/>
            <a:ext cx="2028125" cy="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6"/>
          <p:cNvSpPr txBox="1"/>
          <p:nvPr/>
        </p:nvSpPr>
        <p:spPr>
          <a:xfrm>
            <a:off x="762575" y="930225"/>
            <a:ext cx="3809400" cy="16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Smakelijk eten!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81" name="Google Shape;81;p16" title="DD-PO-MB-de-robotklas-4.jpg"/>
          <p:cNvPicPr preferRelativeResize="0"/>
          <p:nvPr/>
        </p:nvPicPr>
        <p:blipFill rotWithShape="1">
          <a:blip r:embed="rId5">
            <a:alphaModFix/>
          </a:blip>
          <a:srcRect b="0" l="10050" r="11854" t="0"/>
          <a:stretch/>
        </p:blipFill>
        <p:spPr>
          <a:xfrm>
            <a:off x="3756725" y="661225"/>
            <a:ext cx="4747276" cy="382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46FD5B7BC0544D96412764ED7642B2" ma:contentTypeVersion="11" ma:contentTypeDescription="Een nieuw document maken." ma:contentTypeScope="" ma:versionID="ae80d9597e0a0a265eca89b13df0edbe">
  <xsd:schema xmlns:xsd="http://www.w3.org/2001/XMLSchema" xmlns:xs="http://www.w3.org/2001/XMLSchema" xmlns:p="http://schemas.microsoft.com/office/2006/metadata/properties" xmlns:ns2="5a25f3cf-063a-418a-ba9d-30d16b52f8b4" xmlns:ns3="ca8a6944-a0f5-40a7-a0d2-863a166fdcde" targetNamespace="http://schemas.microsoft.com/office/2006/metadata/properties" ma:root="true" ma:fieldsID="9515f8bdca54e8ece3f803b214fb3b9c" ns2:_="" ns3:_="">
    <xsd:import namespace="5a25f3cf-063a-418a-ba9d-30d16b52f8b4"/>
    <xsd:import namespace="ca8a6944-a0f5-40a7-a0d2-863a166fdc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25f3cf-063a-418a-ba9d-30d16b52f8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2e450492-3d4b-419d-87fc-023a65d7f8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8a6944-a0f5-40a7-a0d2-863a166fdcd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520fa0c-2c8d-4411-a5b9-9bf3443f5fc5}" ma:internalName="TaxCatchAll" ma:showField="CatchAllData" ma:web="ca8a6944-a0f5-40a7-a0d2-863a166fdc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a8a6944-a0f5-40a7-a0d2-863a166fdcde" xsi:nil="true"/>
    <lcf76f155ced4ddcb4097134ff3c332f xmlns="5a25f3cf-063a-418a-ba9d-30d16b52f8b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BA5E154-7919-4078-8EB1-781F6BC2AC2B}"/>
</file>

<file path=customXml/itemProps2.xml><?xml version="1.0" encoding="utf-8"?>
<ds:datastoreItem xmlns:ds="http://schemas.openxmlformats.org/officeDocument/2006/customXml" ds:itemID="{F9E10F90-05C2-4739-BAFF-743F4ECE7CED}"/>
</file>

<file path=customXml/itemProps3.xml><?xml version="1.0" encoding="utf-8"?>
<ds:datastoreItem xmlns:ds="http://schemas.openxmlformats.org/officeDocument/2006/customXml" ds:itemID="{30EDD4E4-7F2A-46FB-AAD9-9DE0A25735F8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0x010100E146FD5B7BC0544D96412764ED7642B2</vt:lpwstr>
  </property>
</Properties>
</file>