
<file path=[Content_Types].xml><?xml version="1.0" encoding="utf-8"?>
<Types xmlns="http://schemas.openxmlformats.org/package/2006/content-types"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18" Type="http://schemas.openxmlformats.org/officeDocument/2006/relationships/customXml" Target="../customXml/item3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2.xml"/><Relationship Id="rId2" Type="http://schemas.openxmlformats.org/officeDocument/2006/relationships/viewProps" Target="viewProps.xml"/><Relationship Id="rId16" Type="http://schemas.openxmlformats.org/officeDocument/2006/relationships/customXml" Target="../customXml/item1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efc2f5612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efc2f5612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fc2f56128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fc2f56128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efc2f5612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efc2f5612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efc2f5612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efc2f5612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efc2f5612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efc2f5612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efc2f5612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efc2f5612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efc2f5612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efc2f5612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efc2f5612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efc2f5612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hyperlink" Target="http://www.youtube.com/watch?v=Gm6dZ1q06ks" TargetMode="External"/><Relationship Id="rId5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5435125" y="996150"/>
            <a:ext cx="3367200" cy="679200"/>
          </a:xfrm>
          <a:prstGeom prst="rect">
            <a:avLst/>
          </a:prstGeom>
          <a:solidFill>
            <a:srgbClr val="FFDD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500">
                <a:solidFill>
                  <a:schemeClr val="lt1"/>
                </a:solidFill>
              </a:rPr>
              <a:t>De robotjuf</a:t>
            </a:r>
            <a:endParaRPr b="1" sz="4500">
              <a:solidFill>
                <a:schemeClr val="lt1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2"/>
          <p:cNvSpPr/>
          <p:nvPr/>
        </p:nvSpPr>
        <p:spPr>
          <a:xfrm>
            <a:off x="762572" y="930225"/>
            <a:ext cx="2088900" cy="629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2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Werkt het?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3922282" y="731738"/>
            <a:ext cx="1213200" cy="629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Help!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t 2022 Tesla AI Day, Elon Musk gave the public its first look at his company's humanoid robot nicknamed Optimus. He expects  the production model to cost less than $20,000.&#10;&#10;Never miss a deal again! See CNET’s browser extension 👉 https://bit.ly/39Ub3bv&#10;Subscribe to our channel: www.youtube.com/channel/UCmKtn_HvpfbTu3QV4lhJIMw" id="67" name="Google Shape;67;p15" title="Optimus Robot Revealed at Tesla AI Day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8613" y="702350"/>
            <a:ext cx="6646775" cy="37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/>
          <p:nvPr/>
        </p:nvSpPr>
        <p:spPr>
          <a:xfrm>
            <a:off x="762565" y="930225"/>
            <a:ext cx="2815500" cy="629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eerste stap!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/>
          <p:nvPr/>
        </p:nvSpPr>
        <p:spPr>
          <a:xfrm>
            <a:off x="2562304" y="701625"/>
            <a:ext cx="3905100" cy="629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Eerst even luisteren!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Jas pakken: boos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7" name="Google Shape;87;p18" title="play-button-zwar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288" y="2204037"/>
            <a:ext cx="735426" cy="73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Jas pakken: verlegen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3" name="Google Shape;93;p19" title="play-button-zwar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288" y="2204037"/>
            <a:ext cx="735426" cy="73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Jas pakken: normaal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9" name="Google Shape;99;p20" title="play-button-zwar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288" y="2204037"/>
            <a:ext cx="735426" cy="73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Opnemen maar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05" name="Google Shape;105;p21" title="DD-PO-OB-Robotjuf-4.jpg"/>
          <p:cNvPicPr preferRelativeResize="0"/>
          <p:nvPr/>
        </p:nvPicPr>
        <p:blipFill rotWithShape="1">
          <a:blip r:embed="rId4">
            <a:alphaModFix/>
          </a:blip>
          <a:srcRect b="0" l="19853" r="18873" t="0"/>
          <a:stretch/>
        </p:blipFill>
        <p:spPr>
          <a:xfrm>
            <a:off x="4233100" y="607438"/>
            <a:ext cx="4276000" cy="39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Create a new document." ma:contentTypeScope="" ma:versionID="98b0a0d51b22872632ae5713376e8c66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0cdfc876f30ecc4e255ca332fadf9259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CB4762-9A62-4B4A-BC73-1B921AAD9F44}"/>
</file>

<file path=customXml/itemProps2.xml><?xml version="1.0" encoding="utf-8"?>
<ds:datastoreItem xmlns:ds="http://schemas.openxmlformats.org/officeDocument/2006/customXml" ds:itemID="{C88AB000-1999-476F-A11F-CE0F69158D15}"/>
</file>

<file path=customXml/itemProps3.xml><?xml version="1.0" encoding="utf-8"?>
<ds:datastoreItem xmlns:ds="http://schemas.openxmlformats.org/officeDocument/2006/customXml" ds:itemID="{95513E43-BC40-4333-BF8D-7008F64F9596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