
<file path=[Content_Types].xml><?xml version="1.0" encoding="utf-8"?>
<Types xmlns="http://schemas.openxmlformats.org/package/2006/content-types">
  <Default Extension="jpg" ContentType="image/jpeg"/>
  <Default Extension="odttf" ContentType="application/vnd.openxmlformats-officedocument.obfuscatedFont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8" Type="http://schemas.openxmlformats.org/officeDocument/2006/relationships/slide" Target="slides/slide3.xml"/><Relationship Id="rId18" Type="http://schemas.openxmlformats.org/officeDocument/2006/relationships/customXml" Target="../customXml/item3.xml"/><Relationship Id="rId3" Type="http://schemas.openxmlformats.org/officeDocument/2006/relationships/presProps" Target="presProps.xml"/><Relationship Id="rId12" Type="http://schemas.openxmlformats.org/officeDocument/2006/relationships/slide" Target="slides/slide7.xml"/><Relationship Id="rId7" Type="http://schemas.openxmlformats.org/officeDocument/2006/relationships/slide" Target="slides/slide2.xml"/><Relationship Id="rId17" Type="http://schemas.openxmlformats.org/officeDocument/2006/relationships/customXml" Target="../customXml/item2.xml"/><Relationship Id="rId2" Type="http://schemas.openxmlformats.org/officeDocument/2006/relationships/viewProps" Target="viewProps.xml"/><Relationship Id="rId16" Type="http://schemas.openxmlformats.org/officeDocument/2006/relationships/customXml" Target="../customXml/item1.xml"/><Relationship Id="rId11" Type="http://schemas.openxmlformats.org/officeDocument/2006/relationships/slide" Target="slides/slide6.xml"/><Relationship Id="rId1" Type="http://schemas.openxmlformats.org/officeDocument/2006/relationships/theme" Target="theme/theme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efc2f56128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efc2f56128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efc2f56128_0_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efc2f56128_0_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3efc2f56128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3efc2f56128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2831055bb1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32831055bb1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efc2f56128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efc2f56128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efc2f56128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efc2f56128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efc2f56128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3efc2f56128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efc2f56128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efc2f56128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efc2f56128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efc2f56128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Relationship Id="rId4" Type="http://schemas.openxmlformats.org/officeDocument/2006/relationships/image" Target="../media/image8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jpg"/><Relationship Id="rId4" Type="http://schemas.openxmlformats.org/officeDocument/2006/relationships/image" Target="../media/image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g"/><Relationship Id="rId4" Type="http://schemas.openxmlformats.org/officeDocument/2006/relationships/image" Target="../media/image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png"/><Relationship Id="rId4" Type="http://schemas.openxmlformats.org/officeDocument/2006/relationships/hyperlink" Target="http://www.youtube.com/watch?v=Gm6dZ1q06ks" TargetMode="External"/><Relationship Id="rId5" Type="http://schemas.openxmlformats.org/officeDocument/2006/relationships/image" Target="../media/image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jpg"/><Relationship Id="rId4" Type="http://schemas.openxmlformats.org/officeDocument/2006/relationships/image" Target="../media/image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jpg"/><Relationship Id="rId4" Type="http://schemas.openxmlformats.org/officeDocument/2006/relationships/image" Target="../media/image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png"/><Relationship Id="rId4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5435125" y="996150"/>
            <a:ext cx="3367200" cy="679200"/>
          </a:xfrm>
          <a:prstGeom prst="rect">
            <a:avLst/>
          </a:prstGeom>
          <a:solidFill>
            <a:srgbClr val="FFDD0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" sz="4500">
                <a:solidFill>
                  <a:schemeClr val="lt1"/>
                </a:solidFill>
              </a:rPr>
              <a:t>De robotjuf</a:t>
            </a:r>
            <a:endParaRPr b="1" sz="4500">
              <a:solidFill>
                <a:schemeClr val="lt1"/>
              </a:solidFill>
            </a:endParaRPr>
          </a:p>
        </p:txBody>
      </p:sp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Google Shape;110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513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22"/>
          <p:cNvSpPr/>
          <p:nvPr/>
        </p:nvSpPr>
        <p:spPr>
          <a:xfrm>
            <a:off x="762572" y="930225"/>
            <a:ext cx="2088900" cy="6294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22"/>
          <p:cNvSpPr txBox="1"/>
          <p:nvPr/>
        </p:nvSpPr>
        <p:spPr>
          <a:xfrm>
            <a:off x="762575" y="930225"/>
            <a:ext cx="3809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Werkt het?</a:t>
            </a:r>
            <a:endParaRPr sz="3000">
              <a:solidFill>
                <a:srgbClr val="455B99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4"/>
          <p:cNvSpPr/>
          <p:nvPr/>
        </p:nvSpPr>
        <p:spPr>
          <a:xfrm>
            <a:off x="3922282" y="731738"/>
            <a:ext cx="1213200" cy="6294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" name="Google Shape;62;p14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Help!</a:t>
            </a:r>
            <a:endParaRPr sz="3000">
              <a:solidFill>
                <a:srgbClr val="455B99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t 2022 Tesla AI Day, Elon Musk gave the public its first look at his company's humanoid robot nicknamed Optimus. He expects  the production model to cost less than $20,000.&#10;&#10;Never miss a deal again! See CNET’s browser extension 👉 https://bit.ly/39Ub3bv&#10;Subscribe to our channel: www.youtube.com/channel/UCmKtn_HvpfbTu3QV4lhJIMw" id="67" name="Google Shape;67;p15" title="Optimus Robot Revealed at Tesla AI Day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48613" y="702350"/>
            <a:ext cx="6646775" cy="3738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Google Shape;72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16"/>
          <p:cNvSpPr/>
          <p:nvPr/>
        </p:nvSpPr>
        <p:spPr>
          <a:xfrm>
            <a:off x="762565" y="930225"/>
            <a:ext cx="2815500" cy="6294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p16"/>
          <p:cNvSpPr txBox="1"/>
          <p:nvPr/>
        </p:nvSpPr>
        <p:spPr>
          <a:xfrm>
            <a:off x="762575" y="930225"/>
            <a:ext cx="3809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De eerste stap!</a:t>
            </a:r>
            <a:endParaRPr sz="3000">
              <a:solidFill>
                <a:srgbClr val="455B99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17"/>
          <p:cNvSpPr/>
          <p:nvPr/>
        </p:nvSpPr>
        <p:spPr>
          <a:xfrm>
            <a:off x="2562304" y="701625"/>
            <a:ext cx="3905100" cy="6294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" name="Google Shape;81;p17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Eerst even luisteren!</a:t>
            </a:r>
            <a:endParaRPr sz="3000">
              <a:solidFill>
                <a:srgbClr val="455B99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8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Jas pakken: boos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87" name="Google Shape;87;p18" title="play-button-zwart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04288" y="2204037"/>
            <a:ext cx="735426" cy="7354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9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Jas pakken: verlegen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93" name="Google Shape;93;p19" title="play-button-zwart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04288" y="2204037"/>
            <a:ext cx="735426" cy="7354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Jas pakken: normaal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99" name="Google Shape;99;p20" title="play-button-zwart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04288" y="2204037"/>
            <a:ext cx="735426" cy="7354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1"/>
          <p:cNvSpPr txBox="1"/>
          <p:nvPr/>
        </p:nvSpPr>
        <p:spPr>
          <a:xfrm>
            <a:off x="762575" y="930225"/>
            <a:ext cx="3809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Opnemen maar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105" name="Google Shape;105;p21" title="DD-PO-OB-Robotjuf-4.jpg"/>
          <p:cNvPicPr preferRelativeResize="0"/>
          <p:nvPr/>
        </p:nvPicPr>
        <p:blipFill rotWithShape="1">
          <a:blip r:embed="rId4">
            <a:alphaModFix/>
          </a:blip>
          <a:srcRect b="0" l="19853" r="18873" t="0"/>
          <a:stretch/>
        </p:blipFill>
        <p:spPr>
          <a:xfrm>
            <a:off x="4233100" y="607438"/>
            <a:ext cx="4276000" cy="3928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46FD5B7BC0544D96412764ED7642B2" ma:contentTypeVersion="12" ma:contentTypeDescription="Create a new document." ma:contentTypeScope="" ma:versionID="98b0a0d51b22872632ae5713376e8c66">
  <xsd:schema xmlns:xsd="http://www.w3.org/2001/XMLSchema" xmlns:xs="http://www.w3.org/2001/XMLSchema" xmlns:p="http://schemas.microsoft.com/office/2006/metadata/properties" xmlns:ns2="5a25f3cf-063a-418a-ba9d-30d16b52f8b4" xmlns:ns3="ca8a6944-a0f5-40a7-a0d2-863a166fdcde" targetNamespace="http://schemas.microsoft.com/office/2006/metadata/properties" ma:root="true" ma:fieldsID="0cdfc876f30ecc4e255ca332fadf9259" ns2:_="" ns3:_="">
    <xsd:import namespace="5a25f3cf-063a-418a-ba9d-30d16b52f8b4"/>
    <xsd:import namespace="ca8a6944-a0f5-40a7-a0d2-863a166fdc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5f3cf-063a-418a-ba9d-30d16b52f8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2e450492-3d4b-419d-87fc-023a65d7f8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a6944-a0f5-40a7-a0d2-863a166fdcd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520fa0c-2c8d-4411-a5b9-9bf3443f5fc5}" ma:internalName="TaxCatchAll" ma:showField="CatchAllData" ma:web="ca8a6944-a0f5-40a7-a0d2-863a166fdc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8a6944-a0f5-40a7-a0d2-863a166fdcde" xsi:nil="true"/>
    <lcf76f155ced4ddcb4097134ff3c332f xmlns="5a25f3cf-063a-418a-ba9d-30d16b52f8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8ACB4762-9A62-4B4A-BC73-1B921AAD9F44}"/>
</file>

<file path=customXml/itemProps2.xml><?xml version="1.0" encoding="utf-8"?>
<ds:datastoreItem xmlns:ds="http://schemas.openxmlformats.org/officeDocument/2006/customXml" ds:itemID="{C88AB000-1999-476F-A11F-CE0F69158D15}"/>
</file>

<file path=customXml/itemProps3.xml><?xml version="1.0" encoding="utf-8"?>
<ds:datastoreItem xmlns:ds="http://schemas.openxmlformats.org/officeDocument/2006/customXml" ds:itemID="{95513E43-BC40-4333-BF8D-7008F64F9596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0x010100E146FD5B7BC0544D96412764ED7642B2</vt:lpwstr>
  </property>
</Properties>
</file>