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5f16683b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5f16683b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45f16683bb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45f16683b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5f16683b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5f16683b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5f16683b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5f16683b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5f16683b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5f16683b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5f16683bb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5f16683b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5f16683bb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5f16683b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45f16683b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45f16683b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/>
        </p:nvSpPr>
        <p:spPr>
          <a:xfrm>
            <a:off x="762575" y="701625"/>
            <a:ext cx="75402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Goed gedaan!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Jullie hebben de koning geholpen.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7" name="Google Shape;107;p22" title="DD-PO-OB-de-koning-heeft-een-vraag-1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6963" y="1781400"/>
            <a:ext cx="5310080" cy="298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koning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 title="DD-PO-OB-de-koning-heeft-een-vraag-2.jpg"/>
          <p:cNvPicPr preferRelativeResize="0"/>
          <p:nvPr/>
        </p:nvPicPr>
        <p:blipFill rotWithShape="1">
          <a:blip r:embed="rId4">
            <a:alphaModFix/>
          </a:blip>
          <a:srcRect b="199" l="0" r="16289" t="-200"/>
          <a:stretch/>
        </p:blipFill>
        <p:spPr>
          <a:xfrm>
            <a:off x="3778750" y="526600"/>
            <a:ext cx="4816650" cy="407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De koning heeft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hulp nodig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4">
            <a:alphaModFix/>
          </a:blip>
          <a:srcRect b="0" l="16746" r="16746" t="0"/>
          <a:stretch/>
        </p:blipFill>
        <p:spPr>
          <a:xfrm>
            <a:off x="3778750" y="526600"/>
            <a:ext cx="4816650" cy="407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Foutje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4">
            <a:alphaModFix/>
          </a:blip>
          <a:srcRect b="0" l="10566" r="10574" t="0"/>
          <a:stretch/>
        </p:blipFill>
        <p:spPr>
          <a:xfrm>
            <a:off x="3778750" y="526600"/>
            <a:ext cx="4816650" cy="407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Goed luisteren!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4">
            <a:alphaModFix/>
          </a:blip>
          <a:srcRect b="0" l="10566" r="10574" t="0"/>
          <a:stretch/>
        </p:blipFill>
        <p:spPr>
          <a:xfrm>
            <a:off x="3778750" y="526600"/>
            <a:ext cx="4816650" cy="407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Weet jij wat de koning </a:t>
            </a:r>
            <a:r>
              <a:rPr lang="nl" sz="3000">
                <a:solidFill>
                  <a:srgbClr val="455B99"/>
                </a:solidFill>
              </a:rPr>
              <a:t>bedoelt</a:t>
            </a:r>
            <a:r>
              <a:rPr lang="nl" sz="3000">
                <a:solidFill>
                  <a:srgbClr val="455B99"/>
                </a:solidFill>
              </a:rPr>
              <a:t>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3" name="Google Shape;83;p18" title="DD-PO-OB-de-koning-heeft-een-vraag-6.png"/>
          <p:cNvPicPr preferRelativeResize="0"/>
          <p:nvPr/>
        </p:nvPicPr>
        <p:blipFill rotWithShape="1">
          <a:blip r:embed="rId4">
            <a:alphaModFix/>
          </a:blip>
          <a:srcRect b="0" l="39301" r="0" t="0"/>
          <a:stretch/>
        </p:blipFill>
        <p:spPr>
          <a:xfrm>
            <a:off x="2786388" y="927275"/>
            <a:ext cx="3492575" cy="383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Oranje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9" name="Google Shape;89;p19"/>
          <p:cNvPicPr preferRelativeResize="0"/>
          <p:nvPr/>
        </p:nvPicPr>
        <p:blipFill rotWithShape="1">
          <a:blip r:embed="rId4">
            <a:alphaModFix/>
          </a:blip>
          <a:srcRect b="-627" l="-2466" r="-2476" t="-627"/>
          <a:stretch/>
        </p:blipFill>
        <p:spPr>
          <a:xfrm>
            <a:off x="4373075" y="526600"/>
            <a:ext cx="4222326" cy="407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Vragen stellen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5" name="Google Shape;95;p20"/>
          <p:cNvPicPr preferRelativeResize="0"/>
          <p:nvPr/>
        </p:nvPicPr>
        <p:blipFill rotWithShape="1">
          <a:blip r:embed="rId4">
            <a:alphaModFix/>
          </a:blip>
          <a:srcRect b="0" l="10566" r="10574" t="0"/>
          <a:stretch/>
        </p:blipFill>
        <p:spPr>
          <a:xfrm>
            <a:off x="3778750" y="526600"/>
            <a:ext cx="4816650" cy="407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Journalisten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1" name="Google Shape;101;p21"/>
          <p:cNvPicPr preferRelativeResize="0"/>
          <p:nvPr/>
        </p:nvPicPr>
        <p:blipFill rotWithShape="1">
          <a:blip r:embed="rId4">
            <a:alphaModFix/>
          </a:blip>
          <a:srcRect b="0" l="7206" r="7206" t="0"/>
          <a:stretch/>
        </p:blipFill>
        <p:spPr>
          <a:xfrm>
            <a:off x="3367850" y="526600"/>
            <a:ext cx="5227550" cy="407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7D4AFE-650E-4875-8637-9E06CAF8C8E2}"/>
</file>

<file path=customXml/itemProps2.xml><?xml version="1.0" encoding="utf-8"?>
<ds:datastoreItem xmlns:ds="http://schemas.openxmlformats.org/officeDocument/2006/customXml" ds:itemID="{2D634671-1C07-44E8-A191-D4B2BCC5D2FC}"/>
</file>

<file path=customXml/itemProps3.xml><?xml version="1.0" encoding="utf-8"?>
<ds:datastoreItem xmlns:ds="http://schemas.openxmlformats.org/officeDocument/2006/customXml" ds:itemID="{7772403B-E610-4C3F-B7A1-A6B268CCEB6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