
<file path=[Content_Types].xml><?xml version="1.0" encoding="utf-8"?>
<Types xmlns="http://schemas.openxmlformats.org/package/2006/content-types"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efc2f56195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efc2f56195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efc2f5619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efc2f5619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efc2f5619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efc2f5619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efc2f56195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efc2f5619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efc2f56195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efc2f56195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efc2f56195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efc2f56195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fc2f56195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fc2f56195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hyperlink" Target="https://www.youtube.com/watch?v=CZL_HaiK04M" TargetMode="External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hyperlink" Target="https://www.youtube.com/watch?v=JVuaiIzS1Us" TargetMode="External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hyperlink" Target="https://schooltv.nl/video-item/huisje-boompje-beestje-textiel" TargetMode="External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29375" y="2785775"/>
            <a:ext cx="4578000" cy="6792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De kleuren van </a:t>
            </a:r>
            <a:endParaRPr b="1" sz="450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29375" y="3623975"/>
            <a:ext cx="4751400" cy="6792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mijn mediabuik!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762575" y="930225"/>
            <a:ext cx="34008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Terugkijken!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1" name="Google Shape;111;p22" title="DD-PO-OB-De-kleuren-van-mijn-mediabuik-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975" y="390500"/>
            <a:ext cx="3211100" cy="43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762575" y="930225"/>
            <a:ext cx="34008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voor filmpjes kijk jij?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2" name="Google Shape;62;p14" title="DD-PO-OB-De-kleuren-van-mijn-mediabuik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3400" y="521825"/>
            <a:ext cx="3074901" cy="409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762575" y="930225"/>
            <a:ext cx="34008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Je mediabuik!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8" name="Google Shape;68;p15" title="DD-PO-OB-De-kleuren-van-mijn-mediabuik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3625" y="900500"/>
            <a:ext cx="4675825" cy="334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" y="0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>
            <a:off x="2101059" y="707525"/>
            <a:ext cx="4866600" cy="64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Waar staat jouw meter op?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762575" y="930225"/>
            <a:ext cx="34008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Maak je eigen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gevoelsmeter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1" name="Google Shape;81;p17" title="DD-PO-OB-De-kleuren-van-mijn-mediabuik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19226"/>
            <a:ext cx="2735624" cy="41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762575" y="930225"/>
            <a:ext cx="34008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Testen!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7" name="Google Shape;87;p18" title="DD-PO-OB-De-kleuren-van-mijn-mediabuik-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975" y="390500"/>
            <a:ext cx="3211100" cy="43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 title="DD-PO-OB-De-kleuren-van-mijn-mediabuik-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6676" y="776600"/>
            <a:ext cx="6550650" cy="36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 title="play-button-zwart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4288" y="2241262"/>
            <a:ext cx="735426" cy="73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 title="DD-PO-OB-De-kleuren-van-mijn-mediabuik-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7792" y="776600"/>
            <a:ext cx="6571290" cy="36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 title="play-button-zwart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4288" y="2241262"/>
            <a:ext cx="735426" cy="73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 title="DD-PO-OB-De-kleuren-van-mijn-mediabuik-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9729" y="776600"/>
            <a:ext cx="6588669" cy="36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 title="play-button-zwart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4288" y="2241262"/>
            <a:ext cx="735426" cy="73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Create a new document." ma:contentTypeScope="" ma:versionID="98b0a0d51b22872632ae5713376e8c66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0cdfc876f30ecc4e255ca332fadf9259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2C0015-5FD6-4120-8C05-9C4E2E74FE82}"/>
</file>

<file path=customXml/itemProps2.xml><?xml version="1.0" encoding="utf-8"?>
<ds:datastoreItem xmlns:ds="http://schemas.openxmlformats.org/officeDocument/2006/customXml" ds:itemID="{BCC9FE31-47A0-417B-99F7-89A20C2AA8D3}"/>
</file>

<file path=customXml/itemProps3.xml><?xml version="1.0" encoding="utf-8"?>
<ds:datastoreItem xmlns:ds="http://schemas.openxmlformats.org/officeDocument/2006/customXml" ds:itemID="{3380E95B-61B2-40A6-B167-314E0D058F5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