
<file path=[Content_Types].xml><?xml version="1.0" encoding="utf-8"?>
<Types xmlns="http://schemas.openxmlformats.org/package/2006/content-types"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6" Type="http://schemas.openxmlformats.org/officeDocument/2006/relationships/customXml" Target="../customXml/item3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2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831055bb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831055bb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831055bb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831055bb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efc250142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efc250142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efc250142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efc250142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efc2501426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efc2501426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efc250142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efc250142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efc250142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efc250142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51050" y="1072350"/>
            <a:ext cx="5354100" cy="679200"/>
          </a:xfrm>
          <a:prstGeom prst="rect">
            <a:avLst/>
          </a:prstGeom>
          <a:solidFill>
            <a:srgbClr val="FFDD0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500">
                <a:solidFill>
                  <a:schemeClr val="lt1"/>
                </a:solidFill>
              </a:rPr>
              <a:t>De klas in beelden</a:t>
            </a:r>
            <a:endParaRPr b="1" sz="4500">
              <a:solidFill>
                <a:schemeClr val="lt1"/>
              </a:solidFill>
            </a:endParaRPr>
          </a:p>
        </p:txBody>
      </p:sp>
      <p:pic>
        <p:nvPicPr>
          <p:cNvPr id="55" name="Google Shape;55;p13" title="DD-PO-OB-De-klas-in-beelden-1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1388" y="1982473"/>
            <a:ext cx="8321226" cy="276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Infographic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61" name="Google Shape;61;p14" title="DD-PO-OB-De-klas-in-beelden-2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16000" y="438138"/>
            <a:ext cx="4267226" cy="4267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Herken het plaatje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67" name="Google Shape;67;p15" title="DD-PO-OB-De-klas-in-beelden-3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80838" y="1602825"/>
            <a:ext cx="4382325" cy="2923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Onze klas in plaatjes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3" name="Google Shape;73;p16" title="DD-PO-OB-De-klas-in-beelden-1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1388" y="1982473"/>
            <a:ext cx="8321226" cy="276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Wat kunnen we nog meer vertellen over onze klas?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9" name="Google Shape;79;p17" title="DD-PO-OB-De-klas-in-beelden-4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8525" y="953813"/>
            <a:ext cx="4314499" cy="3235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Een andere klas!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85" name="Google Shape;85;p18" title="DD-PO-OB-De-klas-in-beelden-5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11275" y="456363"/>
            <a:ext cx="3179675" cy="4230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/>
        </p:nvSpPr>
        <p:spPr>
          <a:xfrm>
            <a:off x="762575" y="930225"/>
            <a:ext cx="34839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Een infographic over jou!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91" name="Google Shape;91;p19" title="DD-PO-OB-De-klas-in-beelden-6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07275" y="538375"/>
            <a:ext cx="3050050" cy="4066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Wat heb je gemaakt?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97" name="Google Shape;97;p20" title="DD-PO-OB-De-klas-in-beelden-7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83925" y="1460250"/>
            <a:ext cx="4776150" cy="3078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2" ma:contentTypeDescription="Create a new document." ma:contentTypeScope="" ma:versionID="98b0a0d51b22872632ae5713376e8c66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0cdfc876f30ecc4e255ca332fadf9259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C42DF2-BCAB-4EC2-B24D-0342CE9D5521}"/>
</file>

<file path=customXml/itemProps2.xml><?xml version="1.0" encoding="utf-8"?>
<ds:datastoreItem xmlns:ds="http://schemas.openxmlformats.org/officeDocument/2006/customXml" ds:itemID="{175F1909-7626-43AA-ABA4-D58CA9BFFCB7}"/>
</file>

<file path=customXml/itemProps3.xml><?xml version="1.0" encoding="utf-8"?>
<ds:datastoreItem xmlns:ds="http://schemas.openxmlformats.org/officeDocument/2006/customXml" ds:itemID="{73714CD9-D218-4BE5-BA0D-A9F5F02CE4D7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