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3.xml"/><Relationship Id="rId2" Type="http://schemas.openxmlformats.org/officeDocument/2006/relationships/viewProps" Target="viewProps.xml"/><Relationship Id="rId16"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2831055b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2831055bb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3486b198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3486b198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3486b1987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3486b1987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3486b1987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3486b1987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3486b1987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3486b1987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3486b1987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3486b1987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3486b1987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3486b1987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hyperlink" Target="http://www.youtube.com/watch?v=d-OQyy0H1_Y" TargetMode="External"/><Relationship Id="rId6" Type="http://schemas.openxmlformats.org/officeDocument/2006/relationships/image" Target="../media/image2.jpg"/><Relationship Id="rId7" Type="http://schemas.openxmlformats.org/officeDocument/2006/relationships/hyperlink" Target="https://youtu.be/NT-mVVprnbs" TargetMode="External"/><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1.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DD-PO-MB-de-fabriek-1.jpg"/>
          <p:cNvPicPr preferRelativeResize="0"/>
          <p:nvPr/>
        </p:nvPicPr>
        <p:blipFill rotWithShape="1">
          <a:blip r:embed="rId3">
            <a:alphaModFix/>
          </a:blip>
          <a:srcRect b="4818" l="0" r="0" t="5285"/>
          <a:stretch/>
        </p:blipFill>
        <p:spPr>
          <a:xfrm>
            <a:off x="345675" y="92475"/>
            <a:ext cx="8452650" cy="4984450"/>
          </a:xfrm>
          <a:prstGeom prst="rect">
            <a:avLst/>
          </a:prstGeom>
          <a:noFill/>
          <a:ln>
            <a:noFill/>
          </a:ln>
        </p:spPr>
      </p:pic>
      <p:pic>
        <p:nvPicPr>
          <p:cNvPr id="55" name="Google Shape;55;p13"/>
          <p:cNvPicPr preferRelativeResize="0"/>
          <p:nvPr/>
        </p:nvPicPr>
        <p:blipFill>
          <a:blip r:embed="rId4">
            <a:alphaModFix/>
          </a:blip>
          <a:stretch>
            <a:fillRect/>
          </a:stretch>
        </p:blipFill>
        <p:spPr>
          <a:xfrm>
            <a:off x="0" y="0"/>
            <a:ext cx="9144003" cy="5143501"/>
          </a:xfrm>
          <a:prstGeom prst="rect">
            <a:avLst/>
          </a:prstGeom>
          <a:noFill/>
          <a:ln>
            <a:noFill/>
          </a:ln>
        </p:spPr>
      </p:pic>
      <p:pic>
        <p:nvPicPr>
          <p:cNvPr id="56" name="Google Shape;56;p13"/>
          <p:cNvPicPr preferRelativeResize="0"/>
          <p:nvPr/>
        </p:nvPicPr>
        <p:blipFill>
          <a:blip r:embed="rId5">
            <a:alphaModFix/>
          </a:blip>
          <a:stretch>
            <a:fillRect/>
          </a:stretch>
        </p:blipFill>
        <p:spPr>
          <a:xfrm>
            <a:off x="278175" y="145600"/>
            <a:ext cx="2028125" cy="571750"/>
          </a:xfrm>
          <a:prstGeom prst="rect">
            <a:avLst/>
          </a:prstGeom>
          <a:noFill/>
          <a:ln>
            <a:noFill/>
          </a:ln>
        </p:spPr>
      </p:pic>
      <p:sp>
        <p:nvSpPr>
          <p:cNvPr id="57" name="Google Shape;57;p13"/>
          <p:cNvSpPr txBox="1"/>
          <p:nvPr/>
        </p:nvSpPr>
        <p:spPr>
          <a:xfrm>
            <a:off x="351050" y="996150"/>
            <a:ext cx="3266400" cy="679200"/>
          </a:xfrm>
          <a:prstGeom prst="rect">
            <a:avLst/>
          </a:prstGeom>
          <a:solidFill>
            <a:srgbClr val="37AA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4500">
                <a:solidFill>
                  <a:schemeClr val="lt1"/>
                </a:solidFill>
              </a:rPr>
              <a:t>De fabriek!</a:t>
            </a:r>
            <a:endParaRPr b="1" sz="45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63" name="Google Shape;63;p14"/>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64" name="Google Shape;64;p14"/>
          <p:cNvSpPr txBox="1"/>
          <p:nvPr/>
        </p:nvSpPr>
        <p:spPr>
          <a:xfrm>
            <a:off x="0" y="701625"/>
            <a:ext cx="91440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Zoek de verschillen!</a:t>
            </a:r>
            <a:endParaRPr sz="3000">
              <a:solidFill>
                <a:srgbClr val="455B99"/>
              </a:solidFill>
            </a:endParaRPr>
          </a:p>
        </p:txBody>
      </p:sp>
      <p:pic>
        <p:nvPicPr>
          <p:cNvPr descr="Dyson Digital Motor Assembly Line &#10;www.i-novo.co.za &#10; &#10;Dyson digital motors use digital pulse technology, spinning at up to 104,000 times a minute (five times faster than a racing car engine). They are incredibly efficient too -- due in part to high tolerances. For example, the impeller spins at over 600mph with only 0.3mm clearance between the blade tip and the impeller housing. And no carbon brushes means no carbon emissions." id="65" name="Google Shape;65;p14" title="Dyson digital motor Assembly line www.i-novo.co.za">
            <a:hlinkClick r:id="rId5"/>
          </p:cNvPr>
          <p:cNvPicPr preferRelativeResize="0"/>
          <p:nvPr/>
        </p:nvPicPr>
        <p:blipFill>
          <a:blip r:embed="rId6">
            <a:alphaModFix/>
          </a:blip>
          <a:stretch>
            <a:fillRect/>
          </a:stretch>
        </p:blipFill>
        <p:spPr>
          <a:xfrm>
            <a:off x="4791232" y="1982298"/>
            <a:ext cx="3487693" cy="1961829"/>
          </a:xfrm>
          <a:prstGeom prst="rect">
            <a:avLst/>
          </a:prstGeom>
          <a:noFill/>
          <a:ln>
            <a:noFill/>
          </a:ln>
        </p:spPr>
      </p:pic>
      <p:pic>
        <p:nvPicPr>
          <p:cNvPr id="66" name="Google Shape;66;p14">
            <a:hlinkClick r:id="rId7"/>
          </p:cNvPr>
          <p:cNvPicPr preferRelativeResize="0"/>
          <p:nvPr/>
        </p:nvPicPr>
        <p:blipFill>
          <a:blip r:embed="rId8">
            <a:alphaModFix/>
          </a:blip>
          <a:stretch>
            <a:fillRect/>
          </a:stretch>
        </p:blipFill>
        <p:spPr>
          <a:xfrm>
            <a:off x="865075" y="1960500"/>
            <a:ext cx="3585784" cy="2005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72" name="Google Shape;72;p15"/>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73" name="Google Shape;73;p15"/>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Skills voor</a:t>
            </a:r>
            <a:endParaRPr sz="3000">
              <a:solidFill>
                <a:srgbClr val="455B99"/>
              </a:solidFill>
            </a:endParaRPr>
          </a:p>
          <a:p>
            <a:pPr indent="0" lvl="0" marL="0" rtl="0" algn="l">
              <a:spcBef>
                <a:spcPts val="0"/>
              </a:spcBef>
              <a:spcAft>
                <a:spcPts val="0"/>
              </a:spcAft>
              <a:buNone/>
            </a:pPr>
            <a:r>
              <a:rPr lang="nl" sz="3000">
                <a:solidFill>
                  <a:srgbClr val="455B99"/>
                </a:solidFill>
              </a:rPr>
              <a:t>de fabriek</a:t>
            </a:r>
            <a:endParaRPr sz="3000">
              <a:solidFill>
                <a:srgbClr val="455B99"/>
              </a:solidFill>
            </a:endParaRPr>
          </a:p>
        </p:txBody>
      </p:sp>
      <p:pic>
        <p:nvPicPr>
          <p:cNvPr id="74" name="Google Shape;74;p15" title="DD-PO-MB-de-fabriek-2.jpg"/>
          <p:cNvPicPr preferRelativeResize="0"/>
          <p:nvPr/>
        </p:nvPicPr>
        <p:blipFill rotWithShape="1">
          <a:blip r:embed="rId5">
            <a:alphaModFix/>
          </a:blip>
          <a:srcRect b="0" l="15537" r="12762" t="0"/>
          <a:stretch/>
        </p:blipFill>
        <p:spPr>
          <a:xfrm>
            <a:off x="3430850" y="560400"/>
            <a:ext cx="5123150" cy="402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6"/>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80" name="Google Shape;80;p16"/>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81" name="Google Shape;81;p16"/>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Een moderne</a:t>
            </a:r>
            <a:endParaRPr sz="3000">
              <a:solidFill>
                <a:srgbClr val="455B99"/>
              </a:solidFill>
            </a:endParaRPr>
          </a:p>
          <a:p>
            <a:pPr indent="0" lvl="0" marL="0" rtl="0" algn="l">
              <a:spcBef>
                <a:spcPts val="0"/>
              </a:spcBef>
              <a:spcAft>
                <a:spcPts val="0"/>
              </a:spcAft>
              <a:buNone/>
            </a:pPr>
            <a:r>
              <a:rPr lang="nl" sz="3000">
                <a:solidFill>
                  <a:srgbClr val="455B99"/>
                </a:solidFill>
              </a:rPr>
              <a:t>fabriek</a:t>
            </a:r>
            <a:endParaRPr sz="3000">
              <a:solidFill>
                <a:srgbClr val="455B99"/>
              </a:solidFill>
            </a:endParaRPr>
          </a:p>
        </p:txBody>
      </p:sp>
      <p:pic>
        <p:nvPicPr>
          <p:cNvPr id="82" name="Google Shape;82;p16" title="DD-PO-MB-de-fabriek-3.jpg"/>
          <p:cNvPicPr preferRelativeResize="0"/>
          <p:nvPr/>
        </p:nvPicPr>
        <p:blipFill rotWithShape="1">
          <a:blip r:embed="rId5">
            <a:alphaModFix/>
          </a:blip>
          <a:srcRect b="0" l="13190" r="9809" t="0"/>
          <a:stretch/>
        </p:blipFill>
        <p:spPr>
          <a:xfrm>
            <a:off x="3671275" y="546063"/>
            <a:ext cx="4670025" cy="4051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88" name="Google Shape;88;p17"/>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89" name="Google Shape;89;p17"/>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Beter?</a:t>
            </a:r>
            <a:endParaRPr sz="3000">
              <a:solidFill>
                <a:srgbClr val="455B99"/>
              </a:solidFill>
            </a:endParaRPr>
          </a:p>
          <a:p>
            <a:pPr indent="0" lvl="0" marL="0" rtl="0" algn="l">
              <a:spcBef>
                <a:spcPts val="0"/>
              </a:spcBef>
              <a:spcAft>
                <a:spcPts val="0"/>
              </a:spcAft>
              <a:buNone/>
            </a:pPr>
            <a:r>
              <a:rPr lang="nl" sz="3000">
                <a:solidFill>
                  <a:srgbClr val="455B99"/>
                </a:solidFill>
              </a:rPr>
              <a:t>Of niet?</a:t>
            </a:r>
            <a:endParaRPr sz="3000">
              <a:solidFill>
                <a:srgbClr val="455B99"/>
              </a:solidFill>
            </a:endParaRPr>
          </a:p>
        </p:txBody>
      </p:sp>
      <p:pic>
        <p:nvPicPr>
          <p:cNvPr id="90" name="Google Shape;90;p17" title="DD-PO-MB-de-fabriek-4.jpg"/>
          <p:cNvPicPr preferRelativeResize="0"/>
          <p:nvPr/>
        </p:nvPicPr>
        <p:blipFill>
          <a:blip r:embed="rId5">
            <a:alphaModFix/>
          </a:blip>
          <a:stretch>
            <a:fillRect/>
          </a:stretch>
        </p:blipFill>
        <p:spPr>
          <a:xfrm>
            <a:off x="2567825" y="606675"/>
            <a:ext cx="6022625" cy="4017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8"/>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96" name="Google Shape;96;p18"/>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97" name="Google Shape;97;p18"/>
          <p:cNvSpPr txBox="1"/>
          <p:nvPr/>
        </p:nvSpPr>
        <p:spPr>
          <a:xfrm>
            <a:off x="0" y="701625"/>
            <a:ext cx="91440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Maak je eigen fabriek</a:t>
            </a:r>
            <a:endParaRPr sz="3000">
              <a:solidFill>
                <a:srgbClr val="455B99"/>
              </a:solidFill>
            </a:endParaRPr>
          </a:p>
        </p:txBody>
      </p:sp>
      <p:pic>
        <p:nvPicPr>
          <p:cNvPr id="98" name="Google Shape;98;p18" title="DD-PO-MB-de-fabriek-5.jpg"/>
          <p:cNvPicPr preferRelativeResize="0"/>
          <p:nvPr/>
        </p:nvPicPr>
        <p:blipFill rotWithShape="1">
          <a:blip r:embed="rId5">
            <a:alphaModFix/>
          </a:blip>
          <a:srcRect b="0" l="2186" r="8575" t="0"/>
          <a:stretch/>
        </p:blipFill>
        <p:spPr>
          <a:xfrm>
            <a:off x="534475" y="1510350"/>
            <a:ext cx="8075060" cy="3022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9"/>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04" name="Google Shape;104;p19"/>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105" name="Google Shape;105;p19"/>
          <p:cNvSpPr txBox="1"/>
          <p:nvPr/>
        </p:nvSpPr>
        <p:spPr>
          <a:xfrm>
            <a:off x="0" y="701625"/>
            <a:ext cx="91440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De dozenfabriek</a:t>
            </a:r>
            <a:endParaRPr sz="3000">
              <a:solidFill>
                <a:srgbClr val="455B99"/>
              </a:solidFill>
            </a:endParaRPr>
          </a:p>
        </p:txBody>
      </p:sp>
      <p:pic>
        <p:nvPicPr>
          <p:cNvPr id="106" name="Google Shape;106;p19" title="DD-PO-MB-de-fabriek-6.jpg"/>
          <p:cNvPicPr preferRelativeResize="0"/>
          <p:nvPr/>
        </p:nvPicPr>
        <p:blipFill>
          <a:blip r:embed="rId5">
            <a:alphaModFix/>
          </a:blip>
          <a:stretch>
            <a:fillRect/>
          </a:stretch>
        </p:blipFill>
        <p:spPr>
          <a:xfrm>
            <a:off x="2650228" y="1507350"/>
            <a:ext cx="3843549" cy="30988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0"/>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12" name="Google Shape;112;p20"/>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113" name="Google Shape;113;p20"/>
          <p:cNvSpPr txBox="1"/>
          <p:nvPr/>
        </p:nvSpPr>
        <p:spPr>
          <a:xfrm>
            <a:off x="0" y="701625"/>
            <a:ext cx="91440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Automatiseer de fabriek!</a:t>
            </a:r>
            <a:endParaRPr sz="3000">
              <a:solidFill>
                <a:srgbClr val="455B99"/>
              </a:solidFill>
            </a:endParaRPr>
          </a:p>
        </p:txBody>
      </p:sp>
      <p:pic>
        <p:nvPicPr>
          <p:cNvPr id="114" name="Google Shape;114;p20" title="DD-PO-MB-de-fabriek-7.jpg"/>
          <p:cNvPicPr preferRelativeResize="0"/>
          <p:nvPr/>
        </p:nvPicPr>
        <p:blipFill>
          <a:blip r:embed="rId5">
            <a:alphaModFix/>
          </a:blip>
          <a:stretch>
            <a:fillRect/>
          </a:stretch>
        </p:blipFill>
        <p:spPr>
          <a:xfrm>
            <a:off x="382850" y="1657700"/>
            <a:ext cx="8378301" cy="3109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1" title="DD-PO-MB-de-fabriek-8.jpg"/>
          <p:cNvPicPr preferRelativeResize="0"/>
          <p:nvPr/>
        </p:nvPicPr>
        <p:blipFill>
          <a:blip r:embed="rId3">
            <a:alphaModFix/>
          </a:blip>
          <a:stretch>
            <a:fillRect/>
          </a:stretch>
        </p:blipFill>
        <p:spPr>
          <a:xfrm>
            <a:off x="1661524" y="563200"/>
            <a:ext cx="5820975" cy="4022301"/>
          </a:xfrm>
          <a:prstGeom prst="rect">
            <a:avLst/>
          </a:prstGeom>
          <a:noFill/>
          <a:ln>
            <a:noFill/>
          </a:ln>
        </p:spPr>
      </p:pic>
      <p:pic>
        <p:nvPicPr>
          <p:cNvPr id="120" name="Google Shape;120;p21"/>
          <p:cNvPicPr preferRelativeResize="0"/>
          <p:nvPr/>
        </p:nvPicPr>
        <p:blipFill>
          <a:blip r:embed="rId4">
            <a:alphaModFix/>
          </a:blip>
          <a:stretch>
            <a:fillRect/>
          </a:stretch>
        </p:blipFill>
        <p:spPr>
          <a:xfrm>
            <a:off x="0" y="0"/>
            <a:ext cx="9144003" cy="5143501"/>
          </a:xfrm>
          <a:prstGeom prst="rect">
            <a:avLst/>
          </a:prstGeom>
          <a:noFill/>
          <a:ln>
            <a:noFill/>
          </a:ln>
        </p:spPr>
      </p:pic>
      <p:pic>
        <p:nvPicPr>
          <p:cNvPr id="121" name="Google Shape;121;p21"/>
          <p:cNvPicPr preferRelativeResize="0"/>
          <p:nvPr/>
        </p:nvPicPr>
        <p:blipFill>
          <a:blip r:embed="rId5">
            <a:alphaModFix/>
          </a:blip>
          <a:stretch>
            <a:fillRect/>
          </a:stretch>
        </p:blipFill>
        <p:spPr>
          <a:xfrm>
            <a:off x="278175" y="145600"/>
            <a:ext cx="2028125" cy="571750"/>
          </a:xfrm>
          <a:prstGeom prst="rect">
            <a:avLst/>
          </a:prstGeom>
          <a:noFill/>
          <a:ln>
            <a:noFill/>
          </a:ln>
        </p:spPr>
      </p:pic>
      <p:sp>
        <p:nvSpPr>
          <p:cNvPr id="122" name="Google Shape;122;p21"/>
          <p:cNvSpPr txBox="1"/>
          <p:nvPr/>
        </p:nvSpPr>
        <p:spPr>
          <a:xfrm>
            <a:off x="0" y="701625"/>
            <a:ext cx="91440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Wat zijn de verschillen?</a:t>
            </a:r>
            <a:endParaRPr sz="3000">
              <a:solidFill>
                <a:srgbClr val="455B9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1" ma:contentTypeDescription="Een nieuw document maken." ma:contentTypeScope="" ma:versionID="ae80d9597e0a0a265eca89b13df0edbe">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9515f8bdca54e8ece3f803b214fb3b9c"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F815C9A-3A26-4AB9-9B86-A35B3D3AD6A1}"/>
</file>

<file path=customXml/itemProps2.xml><?xml version="1.0" encoding="utf-8"?>
<ds:datastoreItem xmlns:ds="http://schemas.openxmlformats.org/officeDocument/2006/customXml" ds:itemID="{50CE44E0-A95B-4866-973D-00A092167392}"/>
</file>

<file path=customXml/itemProps3.xml><?xml version="1.0" encoding="utf-8"?>
<ds:datastoreItem xmlns:ds="http://schemas.openxmlformats.org/officeDocument/2006/customXml" ds:itemID="{1C401AF6-CD7B-4ADB-AD70-76B6AFBB433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