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29011166a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29011166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2831055bb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2831055bb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392e9e68b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392e9e68b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2831055bb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2831055b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hyperlink" Target="http://www.youtube.com/watch?v=rv-Y0-ruzi8" TargetMode="External"/><Relationship Id="rId6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jpg"/><Relationship Id="rId6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DD-PO-MB-de-drukste-dag-op-het-vliegveld-1.jpg"/>
          <p:cNvPicPr preferRelativeResize="0"/>
          <p:nvPr/>
        </p:nvPicPr>
        <p:blipFill rotWithShape="1">
          <a:blip r:embed="rId3">
            <a:alphaModFix/>
          </a:blip>
          <a:srcRect b="4780" l="6965" r="6394" t="0"/>
          <a:stretch/>
        </p:blipFill>
        <p:spPr>
          <a:xfrm>
            <a:off x="278175" y="337250"/>
            <a:ext cx="8645699" cy="446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1050" y="922600"/>
            <a:ext cx="5282400" cy="679200"/>
          </a:xfrm>
          <a:prstGeom prst="rect">
            <a:avLst/>
          </a:prstGeom>
          <a:solidFill>
            <a:srgbClr val="37AA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4500">
                <a:solidFill>
                  <a:schemeClr val="lt1"/>
                </a:solidFill>
              </a:rPr>
              <a:t>De drukste dag op</a:t>
            </a:r>
            <a:endParaRPr b="1" sz="4500"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1050" y="1678000"/>
            <a:ext cx="3989700" cy="679200"/>
          </a:xfrm>
          <a:prstGeom prst="rect">
            <a:avLst/>
          </a:prstGeom>
          <a:solidFill>
            <a:srgbClr val="37AA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4500">
                <a:solidFill>
                  <a:schemeClr val="lt1"/>
                </a:solidFill>
              </a:rPr>
              <a:t>het vliegveld!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ggage Handling System - Schiphol Airport" id="65" name="Google Shape;65;p14" title="Baggage Handling System - Schiphol Airport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50425" y="815863"/>
            <a:ext cx="6243150" cy="351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Een knikkerbaan!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73" name="Google Shape;73;p15" title="DD-PO-MB-de-drukste-dag-op-het-vliegveld-2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4351" y="1427650"/>
            <a:ext cx="2106916" cy="280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 title="DD-PO-MB-de-drukste-dag-op-het-vliegveld-3.jpg"/>
          <p:cNvPicPr preferRelativeResize="0"/>
          <p:nvPr/>
        </p:nvPicPr>
        <p:blipFill rotWithShape="1">
          <a:blip r:embed="rId6">
            <a:alphaModFix/>
          </a:blip>
          <a:srcRect b="0" l="10164" r="7402" t="0"/>
          <a:stretch/>
        </p:blipFill>
        <p:spPr>
          <a:xfrm>
            <a:off x="3156857" y="1427650"/>
            <a:ext cx="5092794" cy="280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418025" y="4751100"/>
            <a:ext cx="87261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150">
                <a:solidFill>
                  <a:schemeClr val="lt1"/>
                </a:solidFill>
              </a:rPr>
              <a:t>Bronnen: allesoverspeelgoed.nl/hoe-maak-je-een-knikkerbaan, tetem.nl/kids/evenementen/kidslab-workshop-24-maart</a:t>
            </a:r>
            <a:endParaRPr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Zo maak je een knikkerbaan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83" name="Google Shape;83;p16" title="DD-PO-MB-de-drukste-dag-op-het-vliegveld-4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24726" y="1332900"/>
            <a:ext cx="5494550" cy="326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Van A naar B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91" name="Google Shape;91;p17" title="DD-PO-MB-de-drukste-dag-op-het-vliegveld-5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1025" y="473325"/>
            <a:ext cx="4188301" cy="4188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6FD5B7BC0544D96412764ED7642B2" ma:contentTypeVersion="11" ma:contentTypeDescription="Een nieuw document maken." ma:contentTypeScope="" ma:versionID="ae80d9597e0a0a265eca89b13df0edbe">
  <xsd:schema xmlns:xsd="http://www.w3.org/2001/XMLSchema" xmlns:xs="http://www.w3.org/2001/XMLSchema" xmlns:p="http://schemas.microsoft.com/office/2006/metadata/properties" xmlns:ns2="5a25f3cf-063a-418a-ba9d-30d16b52f8b4" xmlns:ns3="ca8a6944-a0f5-40a7-a0d2-863a166fdcde" targetNamespace="http://schemas.microsoft.com/office/2006/metadata/properties" ma:root="true" ma:fieldsID="9515f8bdca54e8ece3f803b214fb3b9c" ns2:_="" ns3:_="">
    <xsd:import namespace="5a25f3cf-063a-418a-ba9d-30d16b52f8b4"/>
    <xsd:import namespace="ca8a6944-a0f5-40a7-a0d2-863a166fd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5f3cf-063a-418a-ba9d-30d16b52f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e450492-3d4b-419d-87fc-023a65d7f8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a6944-a0f5-40a7-a0d2-863a166fdc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20fa0c-2c8d-4411-a5b9-9bf3443f5fc5}" ma:internalName="TaxCatchAll" ma:showField="CatchAllData" ma:web="ca8a6944-a0f5-40a7-a0d2-863a166fdc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8a6944-a0f5-40a7-a0d2-863a166fdcde" xsi:nil="true"/>
    <lcf76f155ced4ddcb4097134ff3c332f xmlns="5a25f3cf-063a-418a-ba9d-30d16b52f8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4FC87C-DC40-4B8A-B26F-77303999C438}"/>
</file>

<file path=customXml/itemProps2.xml><?xml version="1.0" encoding="utf-8"?>
<ds:datastoreItem xmlns:ds="http://schemas.openxmlformats.org/officeDocument/2006/customXml" ds:itemID="{666D769A-FB1C-460E-A601-A121D7BB6B8B}"/>
</file>

<file path=customXml/itemProps3.xml><?xml version="1.0" encoding="utf-8"?>
<ds:datastoreItem xmlns:ds="http://schemas.openxmlformats.org/officeDocument/2006/customXml" ds:itemID="{736AB05D-043F-4FBC-B64F-FD36754761A6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0x010100E146FD5B7BC0544D96412764ED7642B2</vt:lpwstr>
  </property>
</Properties>
</file>