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customXml" Target="../customXml/item3.xml"/><Relationship Id="rId3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customXml" Target="../customXml/item2.xml"/><Relationship Id="rId2" Type="http://schemas.openxmlformats.org/officeDocument/2006/relationships/viewProps" Target="viewProps.xml"/><Relationship Id="rId1" Type="http://schemas.openxmlformats.org/officeDocument/2006/relationships/theme" Target="theme/theme1.xml"/><Relationship Id="rId6" Type="http://schemas.openxmlformats.org/officeDocument/2006/relationships/slide" Target="slides/slide1.xml"/><Relationship Id="rId11" Type="http://schemas.openxmlformats.org/officeDocument/2006/relationships/customXml" Target="../customXml/item1.xml"/><Relationship Id="rId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29011166a5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29011166a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2831055bb1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2831055bb1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3392e9e68bb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3392e9e68bb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2831055bb1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2831055bb1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jpg"/><Relationship Id="rId4" Type="http://schemas.openxmlformats.org/officeDocument/2006/relationships/image" Target="../media/image2.png"/><Relationship Id="rId5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hyperlink" Target="http://www.youtube.com/watch?v=rv-Y0-ruzi8" TargetMode="External"/><Relationship Id="rId6" Type="http://schemas.openxmlformats.org/officeDocument/2006/relationships/image" Target="../media/image3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5.jpg"/><Relationship Id="rId6" Type="http://schemas.openxmlformats.org/officeDocument/2006/relationships/image" Target="../media/image4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8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DD-PO-MB-de-drukste-dag-op-het-vliegveld-1.jpg"/>
          <p:cNvPicPr preferRelativeResize="0"/>
          <p:nvPr/>
        </p:nvPicPr>
        <p:blipFill rotWithShape="1">
          <a:blip r:embed="rId3">
            <a:alphaModFix/>
          </a:blip>
          <a:srcRect b="4780" l="6965" r="6394" t="0"/>
          <a:stretch/>
        </p:blipFill>
        <p:spPr>
          <a:xfrm>
            <a:off x="278175" y="337250"/>
            <a:ext cx="8645699" cy="4469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78175" y="145600"/>
            <a:ext cx="2028125" cy="571750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351050" y="922600"/>
            <a:ext cx="5282400" cy="679200"/>
          </a:xfrm>
          <a:prstGeom prst="rect">
            <a:avLst/>
          </a:prstGeom>
          <a:solidFill>
            <a:srgbClr val="37AA3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l" sz="4500">
                <a:solidFill>
                  <a:schemeClr val="lt1"/>
                </a:solidFill>
              </a:rPr>
              <a:t>De drukste dag op</a:t>
            </a:r>
            <a:endParaRPr b="1" sz="4500">
              <a:solidFill>
                <a:schemeClr val="lt1"/>
              </a:solidFill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351050" y="1678000"/>
            <a:ext cx="3989700" cy="679200"/>
          </a:xfrm>
          <a:prstGeom prst="rect">
            <a:avLst/>
          </a:prstGeom>
          <a:solidFill>
            <a:srgbClr val="37AA3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l" sz="4500">
                <a:solidFill>
                  <a:schemeClr val="lt1"/>
                </a:solidFill>
              </a:rPr>
              <a:t>het vliegveld!</a:t>
            </a:r>
            <a:endParaRPr b="1" sz="45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78175" y="145600"/>
            <a:ext cx="2028125" cy="5717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Baggage Handling System - Schiphol Airport" id="65" name="Google Shape;65;p14" title="Baggage Handling System - Schiphol Airport">
            <a:hlinkClick r:id="rId5"/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450425" y="815863"/>
            <a:ext cx="6243150" cy="3511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78175" y="145600"/>
            <a:ext cx="2028125" cy="571750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5"/>
          <p:cNvSpPr txBox="1"/>
          <p:nvPr/>
        </p:nvSpPr>
        <p:spPr>
          <a:xfrm>
            <a:off x="762575" y="701625"/>
            <a:ext cx="7540200" cy="90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>
                <a:solidFill>
                  <a:srgbClr val="455B99"/>
                </a:solidFill>
              </a:rPr>
              <a:t>Een knikkerbaan!</a:t>
            </a:r>
            <a:endParaRPr sz="3000">
              <a:solidFill>
                <a:srgbClr val="455B99"/>
              </a:solidFill>
            </a:endParaRPr>
          </a:p>
        </p:txBody>
      </p:sp>
      <p:pic>
        <p:nvPicPr>
          <p:cNvPr id="73" name="Google Shape;73;p15" title="DD-PO-MB-de-drukste-dag-op-het-vliegveld-2.jp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94351" y="1427650"/>
            <a:ext cx="2106916" cy="280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15" title="DD-PO-MB-de-drukste-dag-op-het-vliegveld-3.jpg"/>
          <p:cNvPicPr preferRelativeResize="0"/>
          <p:nvPr/>
        </p:nvPicPr>
        <p:blipFill rotWithShape="1">
          <a:blip r:embed="rId6">
            <a:alphaModFix/>
          </a:blip>
          <a:srcRect b="0" l="10164" r="7402" t="0"/>
          <a:stretch/>
        </p:blipFill>
        <p:spPr>
          <a:xfrm>
            <a:off x="3156857" y="1427650"/>
            <a:ext cx="5092794" cy="2809199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15"/>
          <p:cNvSpPr txBox="1"/>
          <p:nvPr/>
        </p:nvSpPr>
        <p:spPr>
          <a:xfrm>
            <a:off x="418025" y="4751100"/>
            <a:ext cx="8726100" cy="36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" sz="1150">
                <a:solidFill>
                  <a:schemeClr val="lt1"/>
                </a:solidFill>
              </a:rPr>
              <a:t>Bronnen: allesoverspeelgoed.nl/hoe-maak-je-een-knikkerbaan, tetem.nl/kids/evenementen/kidslab-workshop-24-maart</a:t>
            </a:r>
            <a:endParaRPr sz="10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Google Shape;80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78175" y="145600"/>
            <a:ext cx="2028125" cy="571750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762575" y="701625"/>
            <a:ext cx="7540200" cy="90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>
                <a:solidFill>
                  <a:srgbClr val="455B99"/>
                </a:solidFill>
              </a:rPr>
              <a:t>Zo maak je een knikkerbaan</a:t>
            </a:r>
            <a:endParaRPr sz="3000">
              <a:solidFill>
                <a:srgbClr val="455B99"/>
              </a:solidFill>
            </a:endParaRPr>
          </a:p>
        </p:txBody>
      </p:sp>
      <p:pic>
        <p:nvPicPr>
          <p:cNvPr id="83" name="Google Shape;83;p16" title="DD-PO-MB-de-drukste-dag-op-het-vliegveld-4.jp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824726" y="1332900"/>
            <a:ext cx="5494550" cy="32623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78175" y="145600"/>
            <a:ext cx="2028125" cy="57175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762575" y="930225"/>
            <a:ext cx="3809400" cy="164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>
                <a:solidFill>
                  <a:srgbClr val="455B99"/>
                </a:solidFill>
              </a:rPr>
              <a:t>Van A naar B</a:t>
            </a:r>
            <a:endParaRPr sz="3000">
              <a:solidFill>
                <a:srgbClr val="455B99"/>
              </a:solidFill>
            </a:endParaRPr>
          </a:p>
        </p:txBody>
      </p:sp>
      <p:pic>
        <p:nvPicPr>
          <p:cNvPr id="91" name="Google Shape;91;p17" title="DD-PO-MB-de-drukste-dag-op-het-vliegveld-5.jp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471025" y="473325"/>
            <a:ext cx="4188301" cy="41883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46FD5B7BC0544D96412764ED7642B2" ma:contentTypeVersion="11" ma:contentTypeDescription="Een nieuw document maken." ma:contentTypeScope="" ma:versionID="ae80d9597e0a0a265eca89b13df0edbe">
  <xsd:schema xmlns:xsd="http://www.w3.org/2001/XMLSchema" xmlns:xs="http://www.w3.org/2001/XMLSchema" xmlns:p="http://schemas.microsoft.com/office/2006/metadata/properties" xmlns:ns2="5a25f3cf-063a-418a-ba9d-30d16b52f8b4" xmlns:ns3="ca8a6944-a0f5-40a7-a0d2-863a166fdcde" targetNamespace="http://schemas.microsoft.com/office/2006/metadata/properties" ma:root="true" ma:fieldsID="9515f8bdca54e8ece3f803b214fb3b9c" ns2:_="" ns3:_="">
    <xsd:import namespace="5a25f3cf-063a-418a-ba9d-30d16b52f8b4"/>
    <xsd:import namespace="ca8a6944-a0f5-40a7-a0d2-863a166fdcd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25f3cf-063a-418a-ba9d-30d16b52f8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Afbeeldingtags" ma:readOnly="false" ma:fieldId="{5cf76f15-5ced-4ddc-b409-7134ff3c332f}" ma:taxonomyMulti="true" ma:sspId="2e450492-3d4b-419d-87fc-023a65d7f87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8a6944-a0f5-40a7-a0d2-863a166fdcde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520fa0c-2c8d-4411-a5b9-9bf3443f5fc5}" ma:internalName="TaxCatchAll" ma:showField="CatchAllData" ma:web="ca8a6944-a0f5-40a7-a0d2-863a166fdc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a8a6944-a0f5-40a7-a0d2-863a166fdcde" xsi:nil="true"/>
    <lcf76f155ced4ddcb4097134ff3c332f xmlns="5a25f3cf-063a-418a-ba9d-30d16b52f8b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64FC87C-DC40-4B8A-B26F-77303999C438}"/>
</file>

<file path=customXml/itemProps2.xml><?xml version="1.0" encoding="utf-8"?>
<ds:datastoreItem xmlns:ds="http://schemas.openxmlformats.org/officeDocument/2006/customXml" ds:itemID="{666D769A-FB1C-460E-A601-A121D7BB6B8B}"/>
</file>

<file path=customXml/itemProps3.xml><?xml version="1.0" encoding="utf-8"?>
<ds:datastoreItem xmlns:ds="http://schemas.openxmlformats.org/officeDocument/2006/customXml" ds:itemID="{736AB05D-043F-4FBC-B64F-FD36754761A6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0x010100E146FD5B7BC0544D96412764ED7642B2</vt:lpwstr>
  </property>
</Properties>
</file>