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29011166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29011166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392e9e68b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392e9e68b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hyperlink" Target="http://www.youtube.com/watch?v=rv-Y0-ruzi8" TargetMode="External"/><Relationship Id="rId6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jpg"/><Relationship Id="rId6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de-drukste-dag-op-het-vliegveld-1.jpg"/>
          <p:cNvPicPr preferRelativeResize="0"/>
          <p:nvPr/>
        </p:nvPicPr>
        <p:blipFill rotWithShape="1">
          <a:blip r:embed="rId3">
            <a:alphaModFix/>
          </a:blip>
          <a:srcRect b="4780" l="6965" r="6394" t="0"/>
          <a:stretch/>
        </p:blipFill>
        <p:spPr>
          <a:xfrm>
            <a:off x="278175" y="337250"/>
            <a:ext cx="8645699" cy="446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922600"/>
            <a:ext cx="52824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drukste dag op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51050" y="1678000"/>
            <a:ext cx="39897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het vliegveld!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ggage Handling System - Schiphol Airport" id="65" name="Google Shape;65;p14" title="Baggage Handling System - Schiphol Airport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0425" y="815863"/>
            <a:ext cx="6243150" cy="351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knikkerbaan!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5" title="DD-PO-MB-de-drukste-dag-op-het-vliegveld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4351" y="1427650"/>
            <a:ext cx="2106916" cy="280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DD-PO-MB-de-drukste-dag-op-het-vliegveld-3.jpg"/>
          <p:cNvPicPr preferRelativeResize="0"/>
          <p:nvPr/>
        </p:nvPicPr>
        <p:blipFill rotWithShape="1">
          <a:blip r:embed="rId6">
            <a:alphaModFix/>
          </a:blip>
          <a:srcRect b="0" l="10164" r="7402" t="0"/>
          <a:stretch/>
        </p:blipFill>
        <p:spPr>
          <a:xfrm>
            <a:off x="3156857" y="1427650"/>
            <a:ext cx="5092794" cy="28091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418025" y="4751100"/>
            <a:ext cx="8726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150">
                <a:solidFill>
                  <a:schemeClr val="lt1"/>
                </a:solidFill>
              </a:rPr>
              <a:t>Bronnen: allesoverspeelgoed.nl/hoe-maak-je-een-knikkerbaan, tetem.nl/kids/evenementen/kidslab-workshop-24-maart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 maak je een knikkerbaan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6" title="DD-PO-MB-de-drukste-dag-op-het-vliegveld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4726" y="1332900"/>
            <a:ext cx="5494550" cy="326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A naar B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7" title="DD-PO-MB-de-drukste-dag-op-het-vliegveld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1025" y="473325"/>
            <a:ext cx="4188301" cy="418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64FC87C-DC40-4B8A-B26F-77303999C438}"/>
</file>

<file path=customXml/itemProps2.xml><?xml version="1.0" encoding="utf-8"?>
<ds:datastoreItem xmlns:ds="http://schemas.openxmlformats.org/officeDocument/2006/customXml" ds:itemID="{666D769A-FB1C-460E-A601-A121D7BB6B8B}"/>
</file>

<file path=customXml/itemProps3.xml><?xml version="1.0" encoding="utf-8"?>
<ds:datastoreItem xmlns:ds="http://schemas.openxmlformats.org/officeDocument/2006/customXml" ds:itemID="{736AB05D-043F-4FBC-B64F-FD36754761A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