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3225b46d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3225b46d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23225b46d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23225b46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23225b46d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423225b46d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3225b46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3225b46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23225b46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23225b46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23225b46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23225b46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3225b46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3225b46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23225b46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23225b46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23225b46d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23225b46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3225b46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3225b46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shot 2025-03-20 at 17.04.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09"/>
            <a:ext cx="9144000" cy="5131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 title="Screenshot 2025-03-20 at 17.07.0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6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 title="Screenshot 2025-03-20 at 17.07.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6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 title="Screenshot 2025-03-20 at 17.07.4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1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Screenshot 2025-03-20 at 17.05.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1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Screenshot 2025-03-20 at 17.05.2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1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title="Screenshot 2025-03-20 at 17.05.3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35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title="Screenshot 2025-03-20 at 17.05.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1324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 title="Screenshot 2025-03-20 at 17.06.0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35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title="Screenshot 2025-03-20 at 17.06.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6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 title="Screenshot 2025-03-20 at 17.06.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6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title="Screenshot 2025-03-20 at 17.06.5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614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0776A4-5D25-4489-AE6E-1B4AF3E29652}"/>
</file>

<file path=customXml/itemProps2.xml><?xml version="1.0" encoding="utf-8"?>
<ds:datastoreItem xmlns:ds="http://schemas.openxmlformats.org/officeDocument/2006/customXml" ds:itemID="{BE180F44-B1CC-4776-AA5B-2CBEB69DCECA}"/>
</file>

<file path=customXml/itemProps3.xml><?xml version="1.0" encoding="utf-8"?>
<ds:datastoreItem xmlns:ds="http://schemas.openxmlformats.org/officeDocument/2006/customXml" ds:itemID="{B5F8F80C-B509-41C9-879E-29DA2E37FEF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