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2" Type="http://schemas.openxmlformats.org/officeDocument/2006/relationships/custom-properties" Target="docProps/custom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8" Type="http://schemas.openxmlformats.org/officeDocument/2006/relationships/slide" Target="slides/slide3.xml"/><Relationship Id="rId18" Type="http://schemas.openxmlformats.org/officeDocument/2006/relationships/customXml" Target="../customXml/item1.xml"/><Relationship Id="rId3" Type="http://schemas.openxmlformats.org/officeDocument/2006/relationships/presProps" Target="presProps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7" Type="http://schemas.openxmlformats.org/officeDocument/2006/relationships/slide" Target="slides/slide2.xml"/><Relationship Id="rId2" Type="http://schemas.openxmlformats.org/officeDocument/2006/relationships/viewProps" Target="viewProps.xml"/><Relationship Id="rId16" Type="http://schemas.openxmlformats.org/officeDocument/2006/relationships/slide" Target="slides/slide11.xml"/><Relationship Id="rId20" Type="http://schemas.openxmlformats.org/officeDocument/2006/relationships/customXml" Target="../customXml/item3.xml"/><Relationship Id="rId11" Type="http://schemas.openxmlformats.org/officeDocument/2006/relationships/slide" Target="slides/slide6.xml"/><Relationship Id="rId1" Type="http://schemas.openxmlformats.org/officeDocument/2006/relationships/theme" Target="theme/theme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customXml" Target="../customXml/item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423225b46d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423225b46d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423225b46d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423225b46d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423225b46d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423225b46d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32831055bb1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32831055bb1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423225b46d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423225b46d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423225b46d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423225b46d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423225b46d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423225b46d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423225b46d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423225b46d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423225b46d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423225b46d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423225b46d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423225b46d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423225b46d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423225b46d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 title="Screenshot 2025-03-20 at 17.04.0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309"/>
            <a:ext cx="9144000" cy="51314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2" title="Screenshot 2025-03-20 at 17.07.0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368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3" title="Screenshot 2025-03-20 at 17.07.28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368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4" title="Screenshot 2025-03-20 at 17.07.4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314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 title="Screenshot 2025-03-20 at 17.05.0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314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 title="Screenshot 2025-03-20 at 17.05.2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314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6" title="Screenshot 2025-03-20 at 17.05.35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356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7" title="Screenshot 2025-03-20 at 17.05.5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1324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8" title="Screenshot 2025-03-20 at 17.06.0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356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9" title="Screenshot 2025-03-20 at 17.06.2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368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20" title="Screenshot 2025-03-20 at 17.06.37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368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1" title="Screenshot 2025-03-20 at 17.06.5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614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146FD5B7BC0544D96412764ED7642B2" ma:contentTypeVersion="12" ma:contentTypeDescription="Een nieuw document maken." ma:contentTypeScope="" ma:versionID="274cf70196ce5a7aa853d6b0d7d12aad">
  <xsd:schema xmlns:xsd="http://www.w3.org/2001/XMLSchema" xmlns:xs="http://www.w3.org/2001/XMLSchema" xmlns:p="http://schemas.microsoft.com/office/2006/metadata/properties" xmlns:ns2="5a25f3cf-063a-418a-ba9d-30d16b52f8b4" xmlns:ns3="ca8a6944-a0f5-40a7-a0d2-863a166fdcde" targetNamespace="http://schemas.microsoft.com/office/2006/metadata/properties" ma:root="true" ma:fieldsID="aa6a049cc8fd16cbfe4481abcbc6be91" ns2:_="" ns3:_="">
    <xsd:import namespace="5a25f3cf-063a-418a-ba9d-30d16b52f8b4"/>
    <xsd:import namespace="ca8a6944-a0f5-40a7-a0d2-863a166fdcd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25f3cf-063a-418a-ba9d-30d16b52f8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Afbeeldingtags" ma:readOnly="false" ma:fieldId="{5cf76f15-5ced-4ddc-b409-7134ff3c332f}" ma:taxonomyMulti="true" ma:sspId="2e450492-3d4b-419d-87fc-023a65d7f87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8a6944-a0f5-40a7-a0d2-863a166fdcde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f520fa0c-2c8d-4411-a5b9-9bf3443f5fc5}" ma:internalName="TaxCatchAll" ma:showField="CatchAllData" ma:web="ca8a6944-a0f5-40a7-a0d2-863a166fdcd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a8a6944-a0f5-40a7-a0d2-863a166fdcde" xsi:nil="true"/>
    <lcf76f155ced4ddcb4097134ff3c332f xmlns="5a25f3cf-063a-418a-ba9d-30d16b52f8b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D0776A4-5D25-4489-AE6E-1B4AF3E29652}"/>
</file>

<file path=customXml/itemProps2.xml><?xml version="1.0" encoding="utf-8"?>
<ds:datastoreItem xmlns:ds="http://schemas.openxmlformats.org/officeDocument/2006/customXml" ds:itemID="{BE180F44-B1CC-4776-AA5B-2CBEB69DCECA}"/>
</file>

<file path=customXml/itemProps3.xml><?xml version="1.0" encoding="utf-8"?>
<ds:datastoreItem xmlns:ds="http://schemas.openxmlformats.org/officeDocument/2006/customXml" ds:itemID="{B5F8F80C-B509-41C9-879E-29DA2E37FEF1}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0x010100E146FD5B7BC0544D96412764ED7642B2</vt:lpwstr>
  </property>
</Properties>
</file>