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3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9011166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9011166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51050" y="981475"/>
            <a:ext cx="4132200" cy="679200"/>
          </a:xfrm>
          <a:prstGeom prst="rect">
            <a:avLst/>
          </a:prstGeom>
          <a:solidFill>
            <a:srgbClr val="FFD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 De computer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57" name="Google Shape;57;p13" title="DD-PO-OB-de-computer-1.png"/>
          <p:cNvPicPr preferRelativeResize="0"/>
          <p:nvPr/>
        </p:nvPicPr>
        <p:blipFill rotWithShape="1">
          <a:blip r:embed="rId5">
            <a:alphaModFix/>
          </a:blip>
          <a:srcRect b="2206" l="0" r="0" t="5865"/>
          <a:stretch/>
        </p:blipFill>
        <p:spPr>
          <a:xfrm>
            <a:off x="5260900" y="586975"/>
            <a:ext cx="3244475" cy="39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heb ik in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mijn hand?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4" title="DD-PO-OB-de-computer-2.png"/>
          <p:cNvPicPr preferRelativeResize="0"/>
          <p:nvPr/>
        </p:nvPicPr>
        <p:blipFill rotWithShape="1">
          <a:blip r:embed="rId5">
            <a:alphaModFix/>
          </a:blip>
          <a:srcRect b="0" l="8352" r="8210" t="0"/>
          <a:stretch/>
        </p:blipFill>
        <p:spPr>
          <a:xfrm>
            <a:off x="4160275" y="633425"/>
            <a:ext cx="4299700" cy="38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Sorteren maar!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3" name="Google Shape;73;p15" title="DD-PO-OB-de-computer-3.png"/>
          <p:cNvPicPr preferRelativeResize="0"/>
          <p:nvPr/>
        </p:nvPicPr>
        <p:blipFill rotWithShape="1">
          <a:blip r:embed="rId5">
            <a:alphaModFix/>
          </a:blip>
          <a:srcRect b="0" l="2220" r="8945" t="0"/>
          <a:stretch/>
        </p:blipFill>
        <p:spPr>
          <a:xfrm>
            <a:off x="4160275" y="633425"/>
            <a:ext cx="4299700" cy="38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title="DD-PO-OB-de-computer-4.png"/>
          <p:cNvPicPr preferRelativeResize="0"/>
          <p:nvPr/>
        </p:nvPicPr>
        <p:blipFill rotWithShape="1">
          <a:blip r:embed="rId5">
            <a:alphaModFix/>
          </a:blip>
          <a:srcRect b="12701" l="0" r="0" t="3847"/>
          <a:stretch/>
        </p:blipFill>
        <p:spPr>
          <a:xfrm>
            <a:off x="2166425" y="1489475"/>
            <a:ext cx="4811150" cy="30166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Spelletjes spelen!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FDA5D0-ABFC-408D-80FC-E8BFC2539DEB}"/>
</file>

<file path=customXml/itemProps2.xml><?xml version="1.0" encoding="utf-8"?>
<ds:datastoreItem xmlns:ds="http://schemas.openxmlformats.org/officeDocument/2006/customXml" ds:itemID="{3C2D548C-D4CB-44DA-B66C-D8520AC1F6B7}"/>
</file>

<file path=customXml/itemProps3.xml><?xml version="1.0" encoding="utf-8"?>
<ds:datastoreItem xmlns:ds="http://schemas.openxmlformats.org/officeDocument/2006/customXml" ds:itemID="{94BB3A80-46AC-4F6C-BB7A-EC492533476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