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e25c1197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e25c1197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e25c1197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e25c119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e52b661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e52b661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e52b6610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e52b6610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e52b6610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e52b6610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e52b6610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e52b6610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e52b6610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e52b6610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e25c1197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e25c1197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e25c1197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e25c1197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rondetective_Openingsdia.jpg"/>
          <p:cNvPicPr preferRelativeResize="0"/>
          <p:nvPr/>
        </p:nvPicPr>
        <p:blipFill rotWithShape="1">
          <a:blip r:embed="rId3">
            <a:alphaModFix/>
          </a:blip>
          <a:srcRect b="4114" l="0" r="0" t="5050"/>
          <a:stretch/>
        </p:blipFill>
        <p:spPr>
          <a:xfrm>
            <a:off x="355225" y="0"/>
            <a:ext cx="84993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3925" y="754550"/>
            <a:ext cx="5046900" cy="679200"/>
          </a:xfrm>
          <a:prstGeom prst="rect">
            <a:avLst/>
          </a:prstGeom>
          <a:solidFill>
            <a:srgbClr val="0099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De brondetective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DB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843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A</a:t>
            </a:r>
            <a:r>
              <a:rPr lang="nl" sz="3000">
                <a:solidFill>
                  <a:srgbClr val="455B99"/>
                </a:solidFill>
              </a:rPr>
              <a:t>				Waar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2650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Niet waar		   </a:t>
            </a:r>
            <a:r>
              <a:rPr lang="nl" sz="3000">
                <a:solidFill>
                  <a:srgbClr val="FF0000"/>
                </a:solidFill>
              </a:rPr>
              <a:t>B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84300" y="491950"/>
            <a:ext cx="76023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Een goudvis heeft een kort geheugen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van drie seconden.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DB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843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A</a:t>
            </a:r>
            <a:r>
              <a:rPr lang="nl" sz="3000">
                <a:solidFill>
                  <a:srgbClr val="455B99"/>
                </a:solidFill>
              </a:rPr>
              <a:t>				Waar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2650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Niet waar		   </a:t>
            </a:r>
            <a:r>
              <a:rPr lang="nl" sz="3000">
                <a:solidFill>
                  <a:srgbClr val="FF0000"/>
                </a:solidFill>
              </a:rPr>
              <a:t>B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84300" y="491950"/>
            <a:ext cx="76023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Kauwgom blijft minimaal twintig jaar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in de natuur liggen.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D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7843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A</a:t>
            </a:r>
            <a:r>
              <a:rPr lang="nl" sz="3000">
                <a:solidFill>
                  <a:srgbClr val="455B99"/>
                </a:solidFill>
              </a:rPr>
              <a:t>				Waar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2650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Niet waar		   </a:t>
            </a:r>
            <a:r>
              <a:rPr lang="nl" sz="3000">
                <a:solidFill>
                  <a:srgbClr val="FF0000"/>
                </a:solidFill>
              </a:rPr>
              <a:t>B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84300" y="491950"/>
            <a:ext cx="76023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Een vallende ster is geen ster. </a:t>
            </a:r>
            <a:r>
              <a:rPr lang="nl" sz="3000">
                <a:solidFill>
                  <a:schemeClr val="lt1"/>
                </a:solidFill>
              </a:rPr>
              <a:t>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DB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7843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A</a:t>
            </a:r>
            <a:r>
              <a:rPr lang="nl" sz="3000">
                <a:solidFill>
                  <a:srgbClr val="455B99"/>
                </a:solidFill>
              </a:rPr>
              <a:t>				Waar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2650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Niet waar		   </a:t>
            </a:r>
            <a:r>
              <a:rPr lang="nl" sz="3000">
                <a:solidFill>
                  <a:srgbClr val="FF0000"/>
                </a:solidFill>
              </a:rPr>
              <a:t>B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784300" y="491950"/>
            <a:ext cx="76023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Vleermuizen zijn blind.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DB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7843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A</a:t>
            </a:r>
            <a:r>
              <a:rPr lang="nl" sz="3000">
                <a:solidFill>
                  <a:srgbClr val="455B99"/>
                </a:solidFill>
              </a:rPr>
              <a:t>				Waar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265000" y="2764650"/>
            <a:ext cx="31215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Niet waar		   </a:t>
            </a:r>
            <a:r>
              <a:rPr lang="nl" sz="3000">
                <a:solidFill>
                  <a:srgbClr val="FF0000"/>
                </a:solidFill>
              </a:rPr>
              <a:t>B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84300" y="491950"/>
            <a:ext cx="76023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Een kameleon verandert van kleur om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zich te camoufleren (schuilkleur).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4E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Brondetective_dia 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92225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34000" y="997800"/>
            <a:ext cx="2093400" cy="11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Bronnen beoordelen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4E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 title="Brondetective_dia 7.jpg"/>
          <p:cNvPicPr preferRelativeResize="0"/>
          <p:nvPr/>
        </p:nvPicPr>
        <p:blipFill rotWithShape="1">
          <a:blip r:embed="rId3">
            <a:alphaModFix/>
          </a:blip>
          <a:srcRect b="3458" l="0" r="0" t="5541"/>
          <a:stretch/>
        </p:blipFill>
        <p:spPr>
          <a:xfrm>
            <a:off x="352175" y="0"/>
            <a:ext cx="84838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764500" y="3393475"/>
            <a:ext cx="4299000" cy="102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uit of de stellingen kloppen of niet kloppen. 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4E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 title="Brondetective_dia 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975" y="200075"/>
            <a:ext cx="6978202" cy="465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733750" y="1108600"/>
            <a:ext cx="1727400" cy="6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Terugblik</a:t>
            </a:r>
            <a:r>
              <a:rPr lang="nl" sz="3000">
                <a:solidFill>
                  <a:srgbClr val="455B99"/>
                </a:solidFill>
              </a:rPr>
              <a:t> 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