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8" Type="http://schemas.openxmlformats.org/officeDocument/2006/relationships/slide" Target="slides/slide3.xml"/><Relationship Id="rId3" Type="http://schemas.openxmlformats.org/officeDocument/2006/relationships/presProps" Target="presProps.xml"/><Relationship Id="rId21"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7" Type="http://schemas.openxmlformats.org/officeDocument/2006/relationships/slide" Target="slides/slide2.xml"/><Relationship Id="rId2" Type="http://schemas.openxmlformats.org/officeDocument/2006/relationships/viewProps" Target="viewProps.xml"/><Relationship Id="rId16" Type="http://schemas.openxmlformats.org/officeDocument/2006/relationships/slide" Target="slides/slide11.xml"/><Relationship Id="rId20" Type="http://schemas.openxmlformats.org/officeDocument/2006/relationships/customXml" Target="../customXml/item2.xml"/><Relationship Id="rId11" Type="http://schemas.openxmlformats.org/officeDocument/2006/relationships/slide" Target="slides/slide6.xml"/><Relationship Id="rId1" Type="http://schemas.openxmlformats.org/officeDocument/2006/relationships/theme" Target="theme/theme2.xml"/><Relationship Id="rId6" Type="http://schemas.openxmlformats.org/officeDocument/2006/relationships/slide" Target="slides/slide1.xml"/><Relationship Id="rId15" Type="http://schemas.openxmlformats.org/officeDocument/2006/relationships/slide" Target="slides/slide10.xml"/><Relationship Id="rId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customXml" Target="../customXml/item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45f166842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45f166842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345f166842f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345f166842f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345f166842f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345f166842f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345f166842f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345f166842f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345f166842f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345f166842f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345f166842f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345f166842f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345f166842f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345f166842f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345f166842f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345f166842f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345f166842f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345f166842f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345f166842f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345f166842f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345f166842f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345f166842f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345f166842f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345f166842f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345f166842f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345f166842f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n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hyperlink" Target="http://www.youtube.com/watch?v=H-GOfd2THLU" TargetMode="External"/><Relationship Id="rId5"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2" name="Shape 92"/>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6" name="Shape 96"/>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0" name="Shape 100"/>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4" name="Shape 104"/>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7" name="Shape 57"/>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1" name="Shape 61"/>
        <p:cNvGrpSpPr/>
        <p:nvPr/>
      </p:nvGrpSpPr>
      <p:grpSpPr>
        <a:xfrm>
          <a:off x="0" y="0"/>
          <a:ext cx="0" cy="0"/>
          <a:chOff x="0" y="0"/>
          <a:chExt cx="0" cy="0"/>
        </a:xfrm>
      </p:grpSpPr>
      <p:pic>
        <p:nvPicPr>
          <p:cNvPr descr="In de ambulance zitten natuurlijk ontzettend veel apparaten en instrumenten. Die heb je allemaal nodig als je een spoedgeval hebt. Wat er allemaal in zit? Dat gaan Elbert en Rachel uitzoeken!&#10;&#10;⇩Check hier voor meer!⇩ &#10;≥ Klik hier om je gratis te abonneren op Topdoks: http://bit.ly/2bfUc3t &#10;≥ Klik hier om de hele aflevering terug te kijken: http://bit.ly/2fYrDr8&#10;&#10;↪ Meer Topdoks:&#10;Snapchat: topdokstv&#10;Instagram: https://www.instagram.com/topdoks/ &#10;Website: www.eo.nl/topdoks&#10;&#10;↪ Afspeellijsten&#10;Topdoks Lichaamstruc: http://bit.ly/2f00lhC&#10;Topdoks Labexperimenten: http://bit.ly/2ggSClo&#10;Topdoks Animatie: http://bit.ly/2jeaeus&#10;Vraag het Elbert: http://bit.ly/2kiBKZx&#10;&#10;↪ Mail ons: topdoks@eo.nl &#10;&#10;--------&#10;&#10;In het televisieprogramma Topdoks geeft Rachel jou, samen met arts Elbert, een kijkje in het menselijk lichaam. Op YouTube kun je de lichaamstrucjes en lab experimenten uit de uitzending terug vinden. Ook beantwoord Elbert elke week Snapchat vragen hier op YouTube. Abonneer op het YouTube kanaal zodat je altijd alles als eerste ziet!" id="62" name="Google Shape;62;p15" title="WAT ZIT ER ALLEMAAL IN DE AMBULANCE? - TOPDOKS HULPDIENSTEN">
            <a:hlinkClick r:id="rId4"/>
          </p:cNvPr>
          <p:cNvPicPr preferRelativeResize="0"/>
          <p:nvPr/>
        </p:nvPicPr>
        <p:blipFill>
          <a:blip r:embed="rId5">
            <a:alphaModFix/>
          </a:blip>
          <a:stretch>
            <a:fillRect/>
          </a:stretch>
        </p:blipFill>
        <p:spPr>
          <a:xfrm>
            <a:off x="3122575" y="1756450"/>
            <a:ext cx="2898850" cy="1630600"/>
          </a:xfrm>
          <a:prstGeom prst="rect">
            <a:avLst/>
          </a:prstGeom>
          <a:noFill/>
          <a:ln cap="flat" cmpd="sng" w="76200">
            <a:solidFill>
              <a:srgbClr val="FFDD04"/>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
                                        </p:tgtEl>
                                        <p:attrNameLst>
                                          <p:attrName>style.visibility</p:attrName>
                                        </p:attrNameLst>
                                      </p:cBhvr>
                                      <p:to>
                                        <p:strVal val="visible"/>
                                      </p:to>
                                    </p:set>
                                    <p:animEffect filter="fade" transition="in">
                                      <p:cBhvr>
                                        <p:cTn dur="1000"/>
                                        <p:tgtEl>
                                          <p:spTgt spid="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 name="Shape 66"/>
        <p:cNvGrpSpPr/>
        <p:nvPr/>
      </p:nvGrpSpPr>
      <p:grpSpPr>
        <a:xfrm>
          <a:off x="0" y="0"/>
          <a:ext cx="0" cy="0"/>
          <a:chOff x="0" y="0"/>
          <a:chExt cx="0" cy="0"/>
        </a:xfrm>
      </p:grpSpPr>
      <p:sp>
        <p:nvSpPr>
          <p:cNvPr id="67" name="Google Shape;67;p16"/>
          <p:cNvSpPr txBox="1"/>
          <p:nvPr/>
        </p:nvSpPr>
        <p:spPr>
          <a:xfrm>
            <a:off x="2577750" y="708975"/>
            <a:ext cx="3988500" cy="6630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3000">
                <a:solidFill>
                  <a:srgbClr val="455B99"/>
                </a:solidFill>
              </a:rPr>
              <a:t>Geen tijd te verliezen!</a:t>
            </a:r>
            <a:endParaRPr sz="3000">
              <a:solidFill>
                <a:srgbClr val="455B99"/>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 name="Shape 71"/>
        <p:cNvGrpSpPr/>
        <p:nvPr/>
      </p:nvGrpSpPr>
      <p:grpSpPr>
        <a:xfrm>
          <a:off x="0" y="0"/>
          <a:ext cx="0" cy="0"/>
          <a:chOff x="0" y="0"/>
          <a:chExt cx="0" cy="0"/>
        </a:xfrm>
      </p:grpSpPr>
      <p:sp>
        <p:nvSpPr>
          <p:cNvPr id="72" name="Google Shape;72;p17"/>
          <p:cNvSpPr txBox="1"/>
          <p:nvPr/>
        </p:nvSpPr>
        <p:spPr>
          <a:xfrm>
            <a:off x="2577750" y="708975"/>
            <a:ext cx="3988500" cy="6630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3000">
                <a:solidFill>
                  <a:srgbClr val="455B99"/>
                </a:solidFill>
              </a:rPr>
              <a:t>Tatuuu aan de kant!</a:t>
            </a:r>
            <a:endParaRPr sz="3000">
              <a:solidFill>
                <a:srgbClr val="455B99"/>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6" name="Shape 76"/>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 name="Shape 80"/>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4" name="Shape 84"/>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8" name="Shape 88"/>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46FD5B7BC0544D96412764ED7642B2" ma:contentTypeVersion="12" ma:contentTypeDescription="Een nieuw document maken." ma:contentTypeScope="" ma:versionID="274cf70196ce5a7aa853d6b0d7d12aad">
  <xsd:schema xmlns:xsd="http://www.w3.org/2001/XMLSchema" xmlns:xs="http://www.w3.org/2001/XMLSchema" xmlns:p="http://schemas.microsoft.com/office/2006/metadata/properties" xmlns:ns2="5a25f3cf-063a-418a-ba9d-30d16b52f8b4" xmlns:ns3="ca8a6944-a0f5-40a7-a0d2-863a166fdcde" targetNamespace="http://schemas.microsoft.com/office/2006/metadata/properties" ma:root="true" ma:fieldsID="aa6a049cc8fd16cbfe4481abcbc6be91" ns2:_="" ns3:_="">
    <xsd:import namespace="5a25f3cf-063a-418a-ba9d-30d16b52f8b4"/>
    <xsd:import namespace="ca8a6944-a0f5-40a7-a0d2-863a166fdcd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25f3cf-063a-418a-ba9d-30d16b52f8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2e450492-3d4b-419d-87fc-023a65d7f87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a8a6944-a0f5-40a7-a0d2-863a166fdcd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520fa0c-2c8d-4411-a5b9-9bf3443f5fc5}" ma:internalName="TaxCatchAll" ma:showField="CatchAllData" ma:web="ca8a6944-a0f5-40a7-a0d2-863a166fdc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a8a6944-a0f5-40a7-a0d2-863a166fdcde" xsi:nil="true"/>
    <lcf76f155ced4ddcb4097134ff3c332f xmlns="5a25f3cf-063a-418a-ba9d-30d16b52f8b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DCAC974-E462-4DB2-BDC2-A5F43960A611}"/>
</file>

<file path=customXml/itemProps2.xml><?xml version="1.0" encoding="utf-8"?>
<ds:datastoreItem xmlns:ds="http://schemas.openxmlformats.org/officeDocument/2006/customXml" ds:itemID="{A68C71F6-92BB-402C-981A-101E319D1DEB}"/>
</file>

<file path=customXml/itemProps3.xml><?xml version="1.0" encoding="utf-8"?>
<ds:datastoreItem xmlns:ds="http://schemas.openxmlformats.org/officeDocument/2006/customXml" ds:itemID="{A91A35BE-B594-4694-8F62-3231D4D4E2B3}"/>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0x010100E146FD5B7BC0544D96412764ED7642B2</vt:lpwstr>
  </property>
</Properties>
</file>